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3" r:id="rId4"/>
  </p:sldMasterIdLst>
  <p:notesMasterIdLst>
    <p:notesMasterId r:id="rId13"/>
  </p:notesMasterIdLst>
  <p:sldIdLst>
    <p:sldId id="256" r:id="rId5"/>
    <p:sldId id="299" r:id="rId6"/>
    <p:sldId id="262" r:id="rId7"/>
    <p:sldId id="263" r:id="rId8"/>
    <p:sldId id="265" r:id="rId9"/>
    <p:sldId id="266" r:id="rId10"/>
    <p:sldId id="295" r:id="rId11"/>
    <p:sldId id="296" r:id="rId12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D78"/>
    <a:srgbClr val="1E2C3E"/>
    <a:srgbClr val="BDC3C7"/>
    <a:srgbClr val="25A14D"/>
    <a:srgbClr val="28AE60"/>
    <a:srgbClr val="46618B"/>
    <a:srgbClr val="283B4F"/>
    <a:srgbClr val="1F7EBB"/>
    <a:srgbClr val="2286D8"/>
    <a:srgbClr val="1B6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675" autoAdjust="0"/>
  </p:normalViewPr>
  <p:slideViewPr>
    <p:cSldViewPr>
      <p:cViewPr>
        <p:scale>
          <a:sx n="25" d="100"/>
          <a:sy n="25" d="100"/>
        </p:scale>
        <p:origin x="676" y="-104"/>
      </p:cViewPr>
      <p:guideLst>
        <p:guide orient="horz" pos="4320"/>
        <p:guide pos="76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ln w="76200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01600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Quantité</c:v>
                </c:pt>
                <c:pt idx="1">
                  <c:v>Quantité</c:v>
                </c:pt>
                <c:pt idx="2">
                  <c:v>Quantité</c:v>
                </c:pt>
                <c:pt idx="3">
                  <c:v>Quantité</c:v>
                </c:pt>
                <c:pt idx="4">
                  <c:v>Quantité</c:v>
                </c:pt>
                <c:pt idx="5">
                  <c:v>Quantité</c:v>
                </c:pt>
                <c:pt idx="6">
                  <c:v>Quantité</c:v>
                </c:pt>
                <c:pt idx="7">
                  <c:v>Quantité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20</c:v>
                </c:pt>
                <c:pt idx="1">
                  <c:v>26</c:v>
                </c:pt>
                <c:pt idx="2">
                  <c:v>50</c:v>
                </c:pt>
                <c:pt idx="3">
                  <c:v>90</c:v>
                </c:pt>
                <c:pt idx="4">
                  <c:v>19</c:v>
                </c:pt>
                <c:pt idx="5">
                  <c:v>26</c:v>
                </c:pt>
                <c:pt idx="6">
                  <c:v>58</c:v>
                </c:pt>
                <c:pt idx="7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8E-4326-921C-7E0A346AAC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Region 2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101600" cap="rnd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Quantité</c:v>
                </c:pt>
                <c:pt idx="1">
                  <c:v>Quantité</c:v>
                </c:pt>
                <c:pt idx="2">
                  <c:v>Quantité</c:v>
                </c:pt>
                <c:pt idx="3">
                  <c:v>Quantité</c:v>
                </c:pt>
                <c:pt idx="4">
                  <c:v>Quantité</c:v>
                </c:pt>
                <c:pt idx="5">
                  <c:v>Quantité</c:v>
                </c:pt>
                <c:pt idx="6">
                  <c:v>Quantité</c:v>
                </c:pt>
                <c:pt idx="7">
                  <c:v>Quantité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55</c:v>
                </c:pt>
                <c:pt idx="1">
                  <c:v>45</c:v>
                </c:pt>
                <c:pt idx="2">
                  <c:v>70</c:v>
                </c:pt>
                <c:pt idx="3">
                  <c:v>65</c:v>
                </c:pt>
                <c:pt idx="4">
                  <c:v>60</c:v>
                </c:pt>
                <c:pt idx="5">
                  <c:v>50</c:v>
                </c:pt>
                <c:pt idx="6">
                  <c:v>70</c:v>
                </c:pt>
                <c:pt idx="7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8E-4326-921C-7E0A346AA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9458496"/>
        <c:axId val="229457712"/>
      </c:lineChart>
      <c:catAx>
        <c:axId val="22945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fr-FR"/>
          </a:p>
        </c:txPr>
        <c:crossAx val="229457712"/>
        <c:crosses val="autoZero"/>
        <c:auto val="1"/>
        <c:lblAlgn val="ctr"/>
        <c:lblOffset val="100"/>
        <c:noMultiLvlLbl val="0"/>
      </c:catAx>
      <c:valAx>
        <c:axId val="22945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fr-FR"/>
          </a:p>
        </c:txPr>
        <c:crossAx val="229458496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0CFC2-01F1-4F32-95B1-A3261E0657D6}" type="datetimeFigureOut">
              <a:rPr lang="fr-FR" smtClean="0"/>
              <a:t>08/03/2018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2FC1-D48F-4E0B-82FA-E63C0D8391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37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2FC1-D48F-4E0B-82FA-E63C0D83919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64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1 -  28 % possèdent au moins un chat, (soit plus de 8 millions de foyers)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22FC1-D48F-4E0B-82FA-E63C0D8391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04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31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346932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44353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381951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472721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95798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751491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784945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44144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28165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792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98635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153176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637314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06281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552823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3905250"/>
            <a:ext cx="7654925" cy="4968875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6596355" y="3905250"/>
            <a:ext cx="7774945" cy="4968875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453822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95501" y="3962401"/>
            <a:ext cx="3619500" cy="36068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670799" y="3962401"/>
            <a:ext cx="3619500" cy="36068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3284200" y="4019551"/>
            <a:ext cx="3619500" cy="36068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8694399" y="3962401"/>
            <a:ext cx="3619500" cy="3606800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274573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00500" y="3886201"/>
            <a:ext cx="4953000" cy="36067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774746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13310" y="3886201"/>
            <a:ext cx="12812290" cy="81914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428540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11300" y="3886201"/>
            <a:ext cx="6400800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75600" y="3886201"/>
            <a:ext cx="6400800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511300" y="8039100"/>
            <a:ext cx="6400800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75600" y="8039100"/>
            <a:ext cx="6400800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284528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11300" y="3886201"/>
            <a:ext cx="5173663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511300" y="8043689"/>
            <a:ext cx="5173663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2198350" y="3886201"/>
            <a:ext cx="5173663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198350" y="8043689"/>
            <a:ext cx="5173663" cy="4076699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76325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773441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 noChangeAspect="1"/>
          </p:cNvSpPr>
          <p:nvPr>
            <p:ph type="pic" sz="quarter" idx="10"/>
          </p:nvPr>
        </p:nvSpPr>
        <p:spPr>
          <a:xfrm>
            <a:off x="2416500" y="4267200"/>
            <a:ext cx="885600" cy="8856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5" name="Picture Placeholder 29"/>
          <p:cNvSpPr>
            <a:spLocks noGrp="1" noChangeAspect="1"/>
          </p:cNvSpPr>
          <p:nvPr>
            <p:ph type="pic" sz="quarter" idx="11"/>
          </p:nvPr>
        </p:nvSpPr>
        <p:spPr>
          <a:xfrm>
            <a:off x="2416500" y="5676900"/>
            <a:ext cx="885600" cy="8856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9"/>
          <p:cNvSpPr>
            <a:spLocks noGrp="1" noChangeAspect="1"/>
          </p:cNvSpPr>
          <p:nvPr>
            <p:ph type="pic" sz="quarter" idx="12"/>
          </p:nvPr>
        </p:nvSpPr>
        <p:spPr>
          <a:xfrm>
            <a:off x="2416500" y="7061200"/>
            <a:ext cx="885600" cy="8856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9"/>
          <p:cNvSpPr>
            <a:spLocks noGrp="1" noChangeAspect="1"/>
          </p:cNvSpPr>
          <p:nvPr>
            <p:ph type="pic" sz="quarter" idx="13"/>
          </p:nvPr>
        </p:nvSpPr>
        <p:spPr>
          <a:xfrm>
            <a:off x="2416500" y="8369300"/>
            <a:ext cx="885600" cy="88560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105703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89337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642148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328389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832733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9063038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76488" y="4625975"/>
            <a:ext cx="7877175" cy="4437063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864675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9063038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80536" y="3151998"/>
            <a:ext cx="5010685" cy="10641790"/>
          </a:xfrm>
          <a:custGeom>
            <a:avLst/>
            <a:gdLst>
              <a:gd name="connsiteX0" fmla="*/ 0 w 5080000"/>
              <a:gd name="connsiteY0" fmla="*/ 0 h 10602912"/>
              <a:gd name="connsiteX1" fmla="*/ 5080000 w 5080000"/>
              <a:gd name="connsiteY1" fmla="*/ 0 h 10602912"/>
              <a:gd name="connsiteX2" fmla="*/ 5080000 w 5080000"/>
              <a:gd name="connsiteY2" fmla="*/ 10602912 h 10602912"/>
              <a:gd name="connsiteX3" fmla="*/ 0 w 5080000"/>
              <a:gd name="connsiteY3" fmla="*/ 10602912 h 10602912"/>
              <a:gd name="connsiteX4" fmla="*/ 0 w 5080000"/>
              <a:gd name="connsiteY4" fmla="*/ 0 h 10602912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5080000 w 5080000"/>
              <a:gd name="connsiteY2" fmla="*/ 1588 h 10604500"/>
              <a:gd name="connsiteX3" fmla="*/ 5080000 w 5080000"/>
              <a:gd name="connsiteY3" fmla="*/ 10604500 h 10604500"/>
              <a:gd name="connsiteX4" fmla="*/ 0 w 5080000"/>
              <a:gd name="connsiteY4" fmla="*/ 10604500 h 10604500"/>
              <a:gd name="connsiteX5" fmla="*/ 0 w 5080000"/>
              <a:gd name="connsiteY5" fmla="*/ 1588 h 10604500"/>
              <a:gd name="connsiteX0" fmla="*/ 0 w 5080000"/>
              <a:gd name="connsiteY0" fmla="*/ 14288 h 10617200"/>
              <a:gd name="connsiteX1" fmla="*/ 2327275 w 5080000"/>
              <a:gd name="connsiteY1" fmla="*/ 12700 h 10617200"/>
              <a:gd name="connsiteX2" fmla="*/ 3470275 w 5080000"/>
              <a:gd name="connsiteY2" fmla="*/ 0 h 10617200"/>
              <a:gd name="connsiteX3" fmla="*/ 5080000 w 5080000"/>
              <a:gd name="connsiteY3" fmla="*/ 14288 h 10617200"/>
              <a:gd name="connsiteX4" fmla="*/ 5080000 w 5080000"/>
              <a:gd name="connsiteY4" fmla="*/ 10617200 h 10617200"/>
              <a:gd name="connsiteX5" fmla="*/ 0 w 5080000"/>
              <a:gd name="connsiteY5" fmla="*/ 10617200 h 10617200"/>
              <a:gd name="connsiteX6" fmla="*/ 0 w 5080000"/>
              <a:gd name="connsiteY6" fmla="*/ 14288 h 106172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5080000 w 5080000"/>
              <a:gd name="connsiteY3" fmla="*/ 1588 h 10604500"/>
              <a:gd name="connsiteX4" fmla="*/ 5080000 w 5080000"/>
              <a:gd name="connsiteY4" fmla="*/ 10604500 h 10604500"/>
              <a:gd name="connsiteX5" fmla="*/ 0 w 5080000"/>
              <a:gd name="connsiteY5" fmla="*/ 10604500 h 10604500"/>
              <a:gd name="connsiteX6" fmla="*/ 0 w 5080000"/>
              <a:gd name="connsiteY6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4105275 w 5080000"/>
              <a:gd name="connsiteY3" fmla="*/ 139700 h 10604500"/>
              <a:gd name="connsiteX4" fmla="*/ 5080000 w 5080000"/>
              <a:gd name="connsiteY4" fmla="*/ 1588 h 10604500"/>
              <a:gd name="connsiteX5" fmla="*/ 5080000 w 5080000"/>
              <a:gd name="connsiteY5" fmla="*/ 10604500 h 10604500"/>
              <a:gd name="connsiteX6" fmla="*/ 0 w 5080000"/>
              <a:gd name="connsiteY6" fmla="*/ 10604500 h 10604500"/>
              <a:gd name="connsiteX7" fmla="*/ 0 w 5080000"/>
              <a:gd name="connsiteY7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5080000 w 5080000"/>
              <a:gd name="connsiteY4" fmla="*/ 1588 h 10604500"/>
              <a:gd name="connsiteX5" fmla="*/ 5080000 w 5080000"/>
              <a:gd name="connsiteY5" fmla="*/ 10604500 h 10604500"/>
              <a:gd name="connsiteX6" fmla="*/ 0 w 5080000"/>
              <a:gd name="connsiteY6" fmla="*/ 10604500 h 10604500"/>
              <a:gd name="connsiteX7" fmla="*/ 0 w 5080000"/>
              <a:gd name="connsiteY7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775075 w 5080000"/>
              <a:gd name="connsiteY4" fmla="*/ 457200 h 10604500"/>
              <a:gd name="connsiteX5" fmla="*/ 5080000 w 5080000"/>
              <a:gd name="connsiteY5" fmla="*/ 1588 h 10604500"/>
              <a:gd name="connsiteX6" fmla="*/ 5080000 w 5080000"/>
              <a:gd name="connsiteY6" fmla="*/ 10604500 h 10604500"/>
              <a:gd name="connsiteX7" fmla="*/ 0 w 5080000"/>
              <a:gd name="connsiteY7" fmla="*/ 10604500 h 10604500"/>
              <a:gd name="connsiteX8" fmla="*/ 0 w 5080000"/>
              <a:gd name="connsiteY8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279775 w 5080000"/>
              <a:gd name="connsiteY4" fmla="*/ 1066800 h 10604500"/>
              <a:gd name="connsiteX5" fmla="*/ 5080000 w 5080000"/>
              <a:gd name="connsiteY5" fmla="*/ 1588 h 10604500"/>
              <a:gd name="connsiteX6" fmla="*/ 5080000 w 5080000"/>
              <a:gd name="connsiteY6" fmla="*/ 10604500 h 10604500"/>
              <a:gd name="connsiteX7" fmla="*/ 0 w 5080000"/>
              <a:gd name="connsiteY7" fmla="*/ 10604500 h 10604500"/>
              <a:gd name="connsiteX8" fmla="*/ 0 w 5080000"/>
              <a:gd name="connsiteY8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279775 w 5080000"/>
              <a:gd name="connsiteY4" fmla="*/ 1066800 h 10604500"/>
              <a:gd name="connsiteX5" fmla="*/ 4079875 w 5080000"/>
              <a:gd name="connsiteY5" fmla="*/ 596900 h 10604500"/>
              <a:gd name="connsiteX6" fmla="*/ 5080000 w 5080000"/>
              <a:gd name="connsiteY6" fmla="*/ 1588 h 10604500"/>
              <a:gd name="connsiteX7" fmla="*/ 5080000 w 5080000"/>
              <a:gd name="connsiteY7" fmla="*/ 10604500 h 10604500"/>
              <a:gd name="connsiteX8" fmla="*/ 0 w 5080000"/>
              <a:gd name="connsiteY8" fmla="*/ 10604500 h 10604500"/>
              <a:gd name="connsiteX9" fmla="*/ 0 w 5080000"/>
              <a:gd name="connsiteY9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279775 w 5080000"/>
              <a:gd name="connsiteY4" fmla="*/ 1066800 h 10604500"/>
              <a:gd name="connsiteX5" fmla="*/ 3114675 w 5080000"/>
              <a:gd name="connsiteY5" fmla="*/ 1930400 h 10604500"/>
              <a:gd name="connsiteX6" fmla="*/ 5080000 w 5080000"/>
              <a:gd name="connsiteY6" fmla="*/ 1588 h 10604500"/>
              <a:gd name="connsiteX7" fmla="*/ 5080000 w 5080000"/>
              <a:gd name="connsiteY7" fmla="*/ 10604500 h 10604500"/>
              <a:gd name="connsiteX8" fmla="*/ 0 w 5080000"/>
              <a:gd name="connsiteY8" fmla="*/ 10604500 h 10604500"/>
              <a:gd name="connsiteX9" fmla="*/ 0 w 5080000"/>
              <a:gd name="connsiteY9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5080000 w 5080000"/>
              <a:gd name="connsiteY6" fmla="*/ 1588 h 10604500"/>
              <a:gd name="connsiteX7" fmla="*/ 5080000 w 5080000"/>
              <a:gd name="connsiteY7" fmla="*/ 10604500 h 10604500"/>
              <a:gd name="connsiteX8" fmla="*/ 0 w 5080000"/>
              <a:gd name="connsiteY8" fmla="*/ 10604500 h 10604500"/>
              <a:gd name="connsiteX9" fmla="*/ 0 w 5080000"/>
              <a:gd name="connsiteY9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3686175 w 5080000"/>
              <a:gd name="connsiteY6" fmla="*/ 1384300 h 10604500"/>
              <a:gd name="connsiteX7" fmla="*/ 5080000 w 5080000"/>
              <a:gd name="connsiteY7" fmla="*/ 1588 h 10604500"/>
              <a:gd name="connsiteX8" fmla="*/ 5080000 w 5080000"/>
              <a:gd name="connsiteY8" fmla="*/ 10604500 h 10604500"/>
              <a:gd name="connsiteX9" fmla="*/ 0 w 5080000"/>
              <a:gd name="connsiteY9" fmla="*/ 10604500 h 10604500"/>
              <a:gd name="connsiteX10" fmla="*/ 0 w 5080000"/>
              <a:gd name="connsiteY10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5080000 w 5080000"/>
              <a:gd name="connsiteY7" fmla="*/ 1588 h 10604500"/>
              <a:gd name="connsiteX8" fmla="*/ 5080000 w 5080000"/>
              <a:gd name="connsiteY8" fmla="*/ 10604500 h 10604500"/>
              <a:gd name="connsiteX9" fmla="*/ 0 w 5080000"/>
              <a:gd name="connsiteY9" fmla="*/ 10604500 h 10604500"/>
              <a:gd name="connsiteX10" fmla="*/ 0 w 5080000"/>
              <a:gd name="connsiteY10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3432175 w 5080000"/>
              <a:gd name="connsiteY7" fmla="*/ 1879600 h 10604500"/>
              <a:gd name="connsiteX8" fmla="*/ 5080000 w 5080000"/>
              <a:gd name="connsiteY8" fmla="*/ 1588 h 10604500"/>
              <a:gd name="connsiteX9" fmla="*/ 5080000 w 5080000"/>
              <a:gd name="connsiteY9" fmla="*/ 10604500 h 10604500"/>
              <a:gd name="connsiteX10" fmla="*/ 0 w 5080000"/>
              <a:gd name="connsiteY10" fmla="*/ 10604500 h 10604500"/>
              <a:gd name="connsiteX11" fmla="*/ 0 w 5080000"/>
              <a:gd name="connsiteY11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5080000 w 5080000"/>
              <a:gd name="connsiteY8" fmla="*/ 1588 h 10604500"/>
              <a:gd name="connsiteX9" fmla="*/ 5080000 w 5080000"/>
              <a:gd name="connsiteY9" fmla="*/ 10604500 h 10604500"/>
              <a:gd name="connsiteX10" fmla="*/ 0 w 5080000"/>
              <a:gd name="connsiteY10" fmla="*/ 10604500 h 10604500"/>
              <a:gd name="connsiteX11" fmla="*/ 0 w 5080000"/>
              <a:gd name="connsiteY11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140075 w 5080000"/>
              <a:gd name="connsiteY8" fmla="*/ 2501900 h 10604500"/>
              <a:gd name="connsiteX9" fmla="*/ 5080000 w 5080000"/>
              <a:gd name="connsiteY9" fmla="*/ 1588 h 10604500"/>
              <a:gd name="connsiteX10" fmla="*/ 5080000 w 5080000"/>
              <a:gd name="connsiteY10" fmla="*/ 10604500 h 10604500"/>
              <a:gd name="connsiteX11" fmla="*/ 0 w 5080000"/>
              <a:gd name="connsiteY11" fmla="*/ 10604500 h 10604500"/>
              <a:gd name="connsiteX12" fmla="*/ 0 w 5080000"/>
              <a:gd name="connsiteY12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5080000 w 5080000"/>
              <a:gd name="connsiteY9" fmla="*/ 1588 h 10604500"/>
              <a:gd name="connsiteX10" fmla="*/ 5080000 w 5080000"/>
              <a:gd name="connsiteY10" fmla="*/ 10604500 h 10604500"/>
              <a:gd name="connsiteX11" fmla="*/ 0 w 5080000"/>
              <a:gd name="connsiteY11" fmla="*/ 10604500 h 10604500"/>
              <a:gd name="connsiteX12" fmla="*/ 0 w 5080000"/>
              <a:gd name="connsiteY12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4143375 w 5080000"/>
              <a:gd name="connsiteY9" fmla="*/ 25273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3990975 w 5080000"/>
              <a:gd name="connsiteY9" fmla="*/ 40259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3990975 w 5080000"/>
              <a:gd name="connsiteY9" fmla="*/ 40259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3990975 w 5080000"/>
              <a:gd name="connsiteY9" fmla="*/ 40259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1588 h 10604500"/>
              <a:gd name="connsiteX1" fmla="*/ 2327275 w 5080000"/>
              <a:gd name="connsiteY1" fmla="*/ 0 h 10604500"/>
              <a:gd name="connsiteX2" fmla="*/ 3063875 w 5080000"/>
              <a:gd name="connsiteY2" fmla="*/ 304800 h 10604500"/>
              <a:gd name="connsiteX3" fmla="*/ 3254375 w 5080000"/>
              <a:gd name="connsiteY3" fmla="*/ 660400 h 10604500"/>
              <a:gd name="connsiteX4" fmla="*/ 3343275 w 5080000"/>
              <a:gd name="connsiteY4" fmla="*/ 1066800 h 10604500"/>
              <a:gd name="connsiteX5" fmla="*/ 3114675 w 5080000"/>
              <a:gd name="connsiteY5" fmla="*/ 1930400 h 10604500"/>
              <a:gd name="connsiteX6" fmla="*/ 2898775 w 5080000"/>
              <a:gd name="connsiteY6" fmla="*/ 2451100 h 10604500"/>
              <a:gd name="connsiteX7" fmla="*/ 2670175 w 5080000"/>
              <a:gd name="connsiteY7" fmla="*/ 3098800 h 10604500"/>
              <a:gd name="connsiteX8" fmla="*/ 3800475 w 5080000"/>
              <a:gd name="connsiteY8" fmla="*/ 3416300 h 10604500"/>
              <a:gd name="connsiteX9" fmla="*/ 3990975 w 5080000"/>
              <a:gd name="connsiteY9" fmla="*/ 4025900 h 10604500"/>
              <a:gd name="connsiteX10" fmla="*/ 5080000 w 5080000"/>
              <a:gd name="connsiteY10" fmla="*/ 1588 h 10604500"/>
              <a:gd name="connsiteX11" fmla="*/ 5080000 w 5080000"/>
              <a:gd name="connsiteY11" fmla="*/ 10604500 h 10604500"/>
              <a:gd name="connsiteX12" fmla="*/ 0 w 5080000"/>
              <a:gd name="connsiteY12" fmla="*/ 10604500 h 10604500"/>
              <a:gd name="connsiteX13" fmla="*/ 0 w 5080000"/>
              <a:gd name="connsiteY13" fmla="*/ 1588 h 10604500"/>
              <a:gd name="connsiteX0" fmla="*/ 0 w 5080000"/>
              <a:gd name="connsiteY0" fmla="*/ 0 h 10602912"/>
              <a:gd name="connsiteX1" fmla="*/ 2327275 w 5080000"/>
              <a:gd name="connsiteY1" fmla="*/ 37322 h 10602912"/>
              <a:gd name="connsiteX2" fmla="*/ 3063875 w 5080000"/>
              <a:gd name="connsiteY2" fmla="*/ 303212 h 10602912"/>
              <a:gd name="connsiteX3" fmla="*/ 3254375 w 5080000"/>
              <a:gd name="connsiteY3" fmla="*/ 658812 h 10602912"/>
              <a:gd name="connsiteX4" fmla="*/ 3343275 w 5080000"/>
              <a:gd name="connsiteY4" fmla="*/ 1065212 h 10602912"/>
              <a:gd name="connsiteX5" fmla="*/ 3114675 w 5080000"/>
              <a:gd name="connsiteY5" fmla="*/ 1928812 h 10602912"/>
              <a:gd name="connsiteX6" fmla="*/ 2898775 w 5080000"/>
              <a:gd name="connsiteY6" fmla="*/ 2449512 h 10602912"/>
              <a:gd name="connsiteX7" fmla="*/ 2670175 w 5080000"/>
              <a:gd name="connsiteY7" fmla="*/ 3097212 h 10602912"/>
              <a:gd name="connsiteX8" fmla="*/ 3800475 w 5080000"/>
              <a:gd name="connsiteY8" fmla="*/ 3414712 h 10602912"/>
              <a:gd name="connsiteX9" fmla="*/ 3990975 w 5080000"/>
              <a:gd name="connsiteY9" fmla="*/ 4024312 h 10602912"/>
              <a:gd name="connsiteX10" fmla="*/ 5080000 w 5080000"/>
              <a:gd name="connsiteY10" fmla="*/ 0 h 10602912"/>
              <a:gd name="connsiteX11" fmla="*/ 5080000 w 5080000"/>
              <a:gd name="connsiteY11" fmla="*/ 10602912 h 10602912"/>
              <a:gd name="connsiteX12" fmla="*/ 0 w 5080000"/>
              <a:gd name="connsiteY12" fmla="*/ 10602912 h 10602912"/>
              <a:gd name="connsiteX13" fmla="*/ 0 w 5080000"/>
              <a:gd name="connsiteY13" fmla="*/ 0 h 10602912"/>
              <a:gd name="connsiteX0" fmla="*/ 0 w 5080000"/>
              <a:gd name="connsiteY0" fmla="*/ 0 h 10602912"/>
              <a:gd name="connsiteX1" fmla="*/ 1392069 w 5080000"/>
              <a:gd name="connsiteY1" fmla="*/ 28946 h 10602912"/>
              <a:gd name="connsiteX2" fmla="*/ 2327275 w 5080000"/>
              <a:gd name="connsiteY2" fmla="*/ 37322 h 10602912"/>
              <a:gd name="connsiteX3" fmla="*/ 3063875 w 5080000"/>
              <a:gd name="connsiteY3" fmla="*/ 303212 h 10602912"/>
              <a:gd name="connsiteX4" fmla="*/ 3254375 w 5080000"/>
              <a:gd name="connsiteY4" fmla="*/ 658812 h 10602912"/>
              <a:gd name="connsiteX5" fmla="*/ 3343275 w 5080000"/>
              <a:gd name="connsiteY5" fmla="*/ 1065212 h 10602912"/>
              <a:gd name="connsiteX6" fmla="*/ 3114675 w 5080000"/>
              <a:gd name="connsiteY6" fmla="*/ 1928812 h 10602912"/>
              <a:gd name="connsiteX7" fmla="*/ 2898775 w 5080000"/>
              <a:gd name="connsiteY7" fmla="*/ 2449512 h 10602912"/>
              <a:gd name="connsiteX8" fmla="*/ 2670175 w 5080000"/>
              <a:gd name="connsiteY8" fmla="*/ 3097212 h 10602912"/>
              <a:gd name="connsiteX9" fmla="*/ 3800475 w 5080000"/>
              <a:gd name="connsiteY9" fmla="*/ 3414712 h 10602912"/>
              <a:gd name="connsiteX10" fmla="*/ 3990975 w 5080000"/>
              <a:gd name="connsiteY10" fmla="*/ 4024312 h 10602912"/>
              <a:gd name="connsiteX11" fmla="*/ 5080000 w 5080000"/>
              <a:gd name="connsiteY11" fmla="*/ 0 h 10602912"/>
              <a:gd name="connsiteX12" fmla="*/ 5080000 w 5080000"/>
              <a:gd name="connsiteY12" fmla="*/ 10602912 h 10602912"/>
              <a:gd name="connsiteX13" fmla="*/ 0 w 5080000"/>
              <a:gd name="connsiteY13" fmla="*/ 10602912 h 10602912"/>
              <a:gd name="connsiteX14" fmla="*/ 0 w 5080000"/>
              <a:gd name="connsiteY14" fmla="*/ 0 h 10602912"/>
              <a:gd name="connsiteX0" fmla="*/ 0 w 5080000"/>
              <a:gd name="connsiteY0" fmla="*/ 0 h 10602912"/>
              <a:gd name="connsiteX1" fmla="*/ 1547712 w 5080000"/>
              <a:gd name="connsiteY1" fmla="*/ 398597 h 10602912"/>
              <a:gd name="connsiteX2" fmla="*/ 2327275 w 5080000"/>
              <a:gd name="connsiteY2" fmla="*/ 37322 h 10602912"/>
              <a:gd name="connsiteX3" fmla="*/ 3063875 w 5080000"/>
              <a:gd name="connsiteY3" fmla="*/ 303212 h 10602912"/>
              <a:gd name="connsiteX4" fmla="*/ 3254375 w 5080000"/>
              <a:gd name="connsiteY4" fmla="*/ 658812 h 10602912"/>
              <a:gd name="connsiteX5" fmla="*/ 3343275 w 5080000"/>
              <a:gd name="connsiteY5" fmla="*/ 1065212 h 10602912"/>
              <a:gd name="connsiteX6" fmla="*/ 3114675 w 5080000"/>
              <a:gd name="connsiteY6" fmla="*/ 1928812 h 10602912"/>
              <a:gd name="connsiteX7" fmla="*/ 2898775 w 5080000"/>
              <a:gd name="connsiteY7" fmla="*/ 2449512 h 10602912"/>
              <a:gd name="connsiteX8" fmla="*/ 2670175 w 5080000"/>
              <a:gd name="connsiteY8" fmla="*/ 3097212 h 10602912"/>
              <a:gd name="connsiteX9" fmla="*/ 3800475 w 5080000"/>
              <a:gd name="connsiteY9" fmla="*/ 3414712 h 10602912"/>
              <a:gd name="connsiteX10" fmla="*/ 3990975 w 5080000"/>
              <a:gd name="connsiteY10" fmla="*/ 4024312 h 10602912"/>
              <a:gd name="connsiteX11" fmla="*/ 5080000 w 5080000"/>
              <a:gd name="connsiteY11" fmla="*/ 0 h 10602912"/>
              <a:gd name="connsiteX12" fmla="*/ 5080000 w 5080000"/>
              <a:gd name="connsiteY12" fmla="*/ 10602912 h 10602912"/>
              <a:gd name="connsiteX13" fmla="*/ 0 w 5080000"/>
              <a:gd name="connsiteY13" fmla="*/ 10602912 h 10602912"/>
              <a:gd name="connsiteX14" fmla="*/ 0 w 5080000"/>
              <a:gd name="connsiteY14" fmla="*/ 0 h 10602912"/>
              <a:gd name="connsiteX0" fmla="*/ 0 w 5080000"/>
              <a:gd name="connsiteY0" fmla="*/ 0 h 10602912"/>
              <a:gd name="connsiteX1" fmla="*/ 915413 w 5080000"/>
              <a:gd name="connsiteY1" fmla="*/ 242955 h 10602912"/>
              <a:gd name="connsiteX2" fmla="*/ 1547712 w 5080000"/>
              <a:gd name="connsiteY2" fmla="*/ 398597 h 10602912"/>
              <a:gd name="connsiteX3" fmla="*/ 2327275 w 5080000"/>
              <a:gd name="connsiteY3" fmla="*/ 37322 h 10602912"/>
              <a:gd name="connsiteX4" fmla="*/ 3063875 w 5080000"/>
              <a:gd name="connsiteY4" fmla="*/ 303212 h 10602912"/>
              <a:gd name="connsiteX5" fmla="*/ 3254375 w 5080000"/>
              <a:gd name="connsiteY5" fmla="*/ 658812 h 10602912"/>
              <a:gd name="connsiteX6" fmla="*/ 3343275 w 5080000"/>
              <a:gd name="connsiteY6" fmla="*/ 1065212 h 10602912"/>
              <a:gd name="connsiteX7" fmla="*/ 3114675 w 5080000"/>
              <a:gd name="connsiteY7" fmla="*/ 1928812 h 10602912"/>
              <a:gd name="connsiteX8" fmla="*/ 2898775 w 5080000"/>
              <a:gd name="connsiteY8" fmla="*/ 2449512 h 10602912"/>
              <a:gd name="connsiteX9" fmla="*/ 2670175 w 5080000"/>
              <a:gd name="connsiteY9" fmla="*/ 3097212 h 10602912"/>
              <a:gd name="connsiteX10" fmla="*/ 3800475 w 5080000"/>
              <a:gd name="connsiteY10" fmla="*/ 3414712 h 10602912"/>
              <a:gd name="connsiteX11" fmla="*/ 3990975 w 5080000"/>
              <a:gd name="connsiteY11" fmla="*/ 4024312 h 10602912"/>
              <a:gd name="connsiteX12" fmla="*/ 5080000 w 5080000"/>
              <a:gd name="connsiteY12" fmla="*/ 0 h 10602912"/>
              <a:gd name="connsiteX13" fmla="*/ 5080000 w 5080000"/>
              <a:gd name="connsiteY13" fmla="*/ 10602912 h 10602912"/>
              <a:gd name="connsiteX14" fmla="*/ 0 w 5080000"/>
              <a:gd name="connsiteY14" fmla="*/ 10602912 h 10602912"/>
              <a:gd name="connsiteX15" fmla="*/ 0 w 5080000"/>
              <a:gd name="connsiteY15" fmla="*/ 0 h 10602912"/>
              <a:gd name="connsiteX0" fmla="*/ 0 w 5080000"/>
              <a:gd name="connsiteY0" fmla="*/ 0 h 10602912"/>
              <a:gd name="connsiteX1" fmla="*/ 1440706 w 5080000"/>
              <a:gd name="connsiteY1" fmla="*/ 1274087 h 10602912"/>
              <a:gd name="connsiteX2" fmla="*/ 1547712 w 5080000"/>
              <a:gd name="connsiteY2" fmla="*/ 398597 h 10602912"/>
              <a:gd name="connsiteX3" fmla="*/ 2327275 w 5080000"/>
              <a:gd name="connsiteY3" fmla="*/ 37322 h 10602912"/>
              <a:gd name="connsiteX4" fmla="*/ 3063875 w 5080000"/>
              <a:gd name="connsiteY4" fmla="*/ 303212 h 10602912"/>
              <a:gd name="connsiteX5" fmla="*/ 3254375 w 5080000"/>
              <a:gd name="connsiteY5" fmla="*/ 658812 h 10602912"/>
              <a:gd name="connsiteX6" fmla="*/ 3343275 w 5080000"/>
              <a:gd name="connsiteY6" fmla="*/ 1065212 h 10602912"/>
              <a:gd name="connsiteX7" fmla="*/ 3114675 w 5080000"/>
              <a:gd name="connsiteY7" fmla="*/ 1928812 h 10602912"/>
              <a:gd name="connsiteX8" fmla="*/ 2898775 w 5080000"/>
              <a:gd name="connsiteY8" fmla="*/ 2449512 h 10602912"/>
              <a:gd name="connsiteX9" fmla="*/ 2670175 w 5080000"/>
              <a:gd name="connsiteY9" fmla="*/ 3097212 h 10602912"/>
              <a:gd name="connsiteX10" fmla="*/ 3800475 w 5080000"/>
              <a:gd name="connsiteY10" fmla="*/ 3414712 h 10602912"/>
              <a:gd name="connsiteX11" fmla="*/ 3990975 w 5080000"/>
              <a:gd name="connsiteY11" fmla="*/ 4024312 h 10602912"/>
              <a:gd name="connsiteX12" fmla="*/ 5080000 w 5080000"/>
              <a:gd name="connsiteY12" fmla="*/ 0 h 10602912"/>
              <a:gd name="connsiteX13" fmla="*/ 5080000 w 5080000"/>
              <a:gd name="connsiteY13" fmla="*/ 10602912 h 10602912"/>
              <a:gd name="connsiteX14" fmla="*/ 0 w 5080000"/>
              <a:gd name="connsiteY14" fmla="*/ 10602912 h 10602912"/>
              <a:gd name="connsiteX15" fmla="*/ 0 w 5080000"/>
              <a:gd name="connsiteY15" fmla="*/ 0 h 10602912"/>
              <a:gd name="connsiteX0" fmla="*/ 0 w 5080000"/>
              <a:gd name="connsiteY0" fmla="*/ 0 h 10602912"/>
              <a:gd name="connsiteX1" fmla="*/ 740315 w 5080000"/>
              <a:gd name="connsiteY1" fmla="*/ 632061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5080000 w 5080000"/>
              <a:gd name="connsiteY13" fmla="*/ 0 h 10602912"/>
              <a:gd name="connsiteX14" fmla="*/ 5080000 w 5080000"/>
              <a:gd name="connsiteY14" fmla="*/ 10602912 h 10602912"/>
              <a:gd name="connsiteX15" fmla="*/ 0 w 5080000"/>
              <a:gd name="connsiteY15" fmla="*/ 10602912 h 10602912"/>
              <a:gd name="connsiteX16" fmla="*/ 0 w 5080000"/>
              <a:gd name="connsiteY16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086630 w 5080000"/>
              <a:gd name="connsiteY13" fmla="*/ 3560086 h 10602912"/>
              <a:gd name="connsiteX14" fmla="*/ 5080000 w 5080000"/>
              <a:gd name="connsiteY14" fmla="*/ 0 h 10602912"/>
              <a:gd name="connsiteX15" fmla="*/ 5080000 w 5080000"/>
              <a:gd name="connsiteY15" fmla="*/ 10602912 h 10602912"/>
              <a:gd name="connsiteX16" fmla="*/ 0 w 5080000"/>
              <a:gd name="connsiteY16" fmla="*/ 10602912 h 10602912"/>
              <a:gd name="connsiteX17" fmla="*/ 0 w 5080000"/>
              <a:gd name="connsiteY17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5080000 w 5080000"/>
              <a:gd name="connsiteY14" fmla="*/ 0 h 10602912"/>
              <a:gd name="connsiteX15" fmla="*/ 5080000 w 5080000"/>
              <a:gd name="connsiteY15" fmla="*/ 10602912 h 10602912"/>
              <a:gd name="connsiteX16" fmla="*/ 0 w 5080000"/>
              <a:gd name="connsiteY16" fmla="*/ 10602912 h 10602912"/>
              <a:gd name="connsiteX17" fmla="*/ 0 w 5080000"/>
              <a:gd name="connsiteY17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5080000 w 5080000"/>
              <a:gd name="connsiteY14" fmla="*/ 0 h 10602912"/>
              <a:gd name="connsiteX15" fmla="*/ 5080000 w 5080000"/>
              <a:gd name="connsiteY15" fmla="*/ 10602912 h 10602912"/>
              <a:gd name="connsiteX16" fmla="*/ 0 w 5080000"/>
              <a:gd name="connsiteY16" fmla="*/ 10602912 h 10602912"/>
              <a:gd name="connsiteX17" fmla="*/ 0 w 5080000"/>
              <a:gd name="connsiteY17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5080000 w 5080000"/>
              <a:gd name="connsiteY14" fmla="*/ 0 h 10602912"/>
              <a:gd name="connsiteX15" fmla="*/ 5080000 w 5080000"/>
              <a:gd name="connsiteY15" fmla="*/ 10602912 h 10602912"/>
              <a:gd name="connsiteX16" fmla="*/ 0 w 5080000"/>
              <a:gd name="connsiteY16" fmla="*/ 10602912 h 10602912"/>
              <a:gd name="connsiteX17" fmla="*/ 0 w 5080000"/>
              <a:gd name="connsiteY17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252001 w 5080000"/>
              <a:gd name="connsiteY14" fmla="*/ 3861644 h 10602912"/>
              <a:gd name="connsiteX15" fmla="*/ 5080000 w 5080000"/>
              <a:gd name="connsiteY15" fmla="*/ 0 h 10602912"/>
              <a:gd name="connsiteX16" fmla="*/ 5080000 w 5080000"/>
              <a:gd name="connsiteY16" fmla="*/ 10602912 h 10602912"/>
              <a:gd name="connsiteX17" fmla="*/ 0 w 5080000"/>
              <a:gd name="connsiteY17" fmla="*/ 10602912 h 10602912"/>
              <a:gd name="connsiteX18" fmla="*/ 0 w 5080000"/>
              <a:gd name="connsiteY18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164452 w 5080000"/>
              <a:gd name="connsiteY14" fmla="*/ 4649584 h 10602912"/>
              <a:gd name="connsiteX15" fmla="*/ 5080000 w 5080000"/>
              <a:gd name="connsiteY15" fmla="*/ 0 h 10602912"/>
              <a:gd name="connsiteX16" fmla="*/ 5080000 w 5080000"/>
              <a:gd name="connsiteY16" fmla="*/ 10602912 h 10602912"/>
              <a:gd name="connsiteX17" fmla="*/ 0 w 5080000"/>
              <a:gd name="connsiteY17" fmla="*/ 10602912 h 10602912"/>
              <a:gd name="connsiteX18" fmla="*/ 0 w 5080000"/>
              <a:gd name="connsiteY18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144997 w 5080000"/>
              <a:gd name="connsiteY14" fmla="*/ 4620401 h 10602912"/>
              <a:gd name="connsiteX15" fmla="*/ 5080000 w 5080000"/>
              <a:gd name="connsiteY15" fmla="*/ 0 h 10602912"/>
              <a:gd name="connsiteX16" fmla="*/ 5080000 w 5080000"/>
              <a:gd name="connsiteY16" fmla="*/ 10602912 h 10602912"/>
              <a:gd name="connsiteX17" fmla="*/ 0 w 5080000"/>
              <a:gd name="connsiteY17" fmla="*/ 10602912 h 10602912"/>
              <a:gd name="connsiteX18" fmla="*/ 0 w 5080000"/>
              <a:gd name="connsiteY18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144997 w 5080000"/>
              <a:gd name="connsiteY14" fmla="*/ 4620401 h 10602912"/>
              <a:gd name="connsiteX15" fmla="*/ 4252001 w 5080000"/>
              <a:gd name="connsiteY15" fmla="*/ 4036742 h 10602912"/>
              <a:gd name="connsiteX16" fmla="*/ 5080000 w 5080000"/>
              <a:gd name="connsiteY16" fmla="*/ 0 h 10602912"/>
              <a:gd name="connsiteX17" fmla="*/ 5080000 w 5080000"/>
              <a:gd name="connsiteY17" fmla="*/ 10602912 h 10602912"/>
              <a:gd name="connsiteX18" fmla="*/ 0 w 5080000"/>
              <a:gd name="connsiteY18" fmla="*/ 10602912 h 10602912"/>
              <a:gd name="connsiteX19" fmla="*/ 0 w 5080000"/>
              <a:gd name="connsiteY19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00475 w 5080000"/>
              <a:gd name="connsiteY11" fmla="*/ 3414712 h 10602912"/>
              <a:gd name="connsiteX12" fmla="*/ 3990975 w 5080000"/>
              <a:gd name="connsiteY12" fmla="*/ 4024312 h 10602912"/>
              <a:gd name="connsiteX13" fmla="*/ 4106086 w 5080000"/>
              <a:gd name="connsiteY13" fmla="*/ 4435576 h 10602912"/>
              <a:gd name="connsiteX14" fmla="*/ 4144997 w 5080000"/>
              <a:gd name="connsiteY14" fmla="*/ 4620401 h 10602912"/>
              <a:gd name="connsiteX15" fmla="*/ 4806478 w 5080000"/>
              <a:gd name="connsiteY15" fmla="*/ 5544529 h 10602912"/>
              <a:gd name="connsiteX16" fmla="*/ 5080000 w 5080000"/>
              <a:gd name="connsiteY16" fmla="*/ 0 h 10602912"/>
              <a:gd name="connsiteX17" fmla="*/ 5080000 w 5080000"/>
              <a:gd name="connsiteY17" fmla="*/ 10602912 h 10602912"/>
              <a:gd name="connsiteX18" fmla="*/ 0 w 5080000"/>
              <a:gd name="connsiteY18" fmla="*/ 10602912 h 10602912"/>
              <a:gd name="connsiteX19" fmla="*/ 0 w 5080000"/>
              <a:gd name="connsiteY19" fmla="*/ 0 h 10602912"/>
              <a:gd name="connsiteX0" fmla="*/ 0 w 5780391"/>
              <a:gd name="connsiteY0" fmla="*/ 0 h 10602912"/>
              <a:gd name="connsiteX1" fmla="*/ 1265609 w 5780391"/>
              <a:gd name="connsiteY1" fmla="*/ 1517278 h 10602912"/>
              <a:gd name="connsiteX2" fmla="*/ 1440706 w 5780391"/>
              <a:gd name="connsiteY2" fmla="*/ 1274087 h 10602912"/>
              <a:gd name="connsiteX3" fmla="*/ 1547712 w 5780391"/>
              <a:gd name="connsiteY3" fmla="*/ 398597 h 10602912"/>
              <a:gd name="connsiteX4" fmla="*/ 2327275 w 5780391"/>
              <a:gd name="connsiteY4" fmla="*/ 37322 h 10602912"/>
              <a:gd name="connsiteX5" fmla="*/ 3063875 w 5780391"/>
              <a:gd name="connsiteY5" fmla="*/ 303212 h 10602912"/>
              <a:gd name="connsiteX6" fmla="*/ 3254375 w 5780391"/>
              <a:gd name="connsiteY6" fmla="*/ 658812 h 10602912"/>
              <a:gd name="connsiteX7" fmla="*/ 3343275 w 5780391"/>
              <a:gd name="connsiteY7" fmla="*/ 1065212 h 10602912"/>
              <a:gd name="connsiteX8" fmla="*/ 3114675 w 5780391"/>
              <a:gd name="connsiteY8" fmla="*/ 1928812 h 10602912"/>
              <a:gd name="connsiteX9" fmla="*/ 2898775 w 5780391"/>
              <a:gd name="connsiteY9" fmla="*/ 2449512 h 10602912"/>
              <a:gd name="connsiteX10" fmla="*/ 2670175 w 5780391"/>
              <a:gd name="connsiteY10" fmla="*/ 3097212 h 10602912"/>
              <a:gd name="connsiteX11" fmla="*/ 3800475 w 5780391"/>
              <a:gd name="connsiteY11" fmla="*/ 3414712 h 10602912"/>
              <a:gd name="connsiteX12" fmla="*/ 3990975 w 5780391"/>
              <a:gd name="connsiteY12" fmla="*/ 4024312 h 10602912"/>
              <a:gd name="connsiteX13" fmla="*/ 4106086 w 5780391"/>
              <a:gd name="connsiteY13" fmla="*/ 4435576 h 10602912"/>
              <a:gd name="connsiteX14" fmla="*/ 4144997 w 5780391"/>
              <a:gd name="connsiteY14" fmla="*/ 4620401 h 10602912"/>
              <a:gd name="connsiteX15" fmla="*/ 4806478 w 5780391"/>
              <a:gd name="connsiteY15" fmla="*/ 5544529 h 10602912"/>
              <a:gd name="connsiteX16" fmla="*/ 5780391 w 5780391"/>
              <a:gd name="connsiteY16" fmla="*/ 2597285 h 10602912"/>
              <a:gd name="connsiteX17" fmla="*/ 5080000 w 5780391"/>
              <a:gd name="connsiteY17" fmla="*/ 10602912 h 10602912"/>
              <a:gd name="connsiteX18" fmla="*/ 0 w 5780391"/>
              <a:gd name="connsiteY18" fmla="*/ 10602912 h 10602912"/>
              <a:gd name="connsiteX19" fmla="*/ 0 w 5780391"/>
              <a:gd name="connsiteY1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5760936 w 5760936"/>
              <a:gd name="connsiteY16" fmla="*/ 4581727 h 10602912"/>
              <a:gd name="connsiteX17" fmla="*/ 5080000 w 5760936"/>
              <a:gd name="connsiteY17" fmla="*/ 10602912 h 10602912"/>
              <a:gd name="connsiteX18" fmla="*/ 0 w 5760936"/>
              <a:gd name="connsiteY18" fmla="*/ 10602912 h 10602912"/>
              <a:gd name="connsiteX19" fmla="*/ 0 w 5760936"/>
              <a:gd name="connsiteY1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5030213 w 5760936"/>
              <a:gd name="connsiteY16" fmla="*/ 5311065 h 10602912"/>
              <a:gd name="connsiteX17" fmla="*/ 5760936 w 5760936"/>
              <a:gd name="connsiteY17" fmla="*/ 4581727 h 10602912"/>
              <a:gd name="connsiteX18" fmla="*/ 5080000 w 5760936"/>
              <a:gd name="connsiteY18" fmla="*/ 10602912 h 10602912"/>
              <a:gd name="connsiteX19" fmla="*/ 0 w 5760936"/>
              <a:gd name="connsiteY19" fmla="*/ 10602912 h 10602912"/>
              <a:gd name="connsiteX20" fmla="*/ 0 w 5760936"/>
              <a:gd name="connsiteY2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760936 w 5760936"/>
              <a:gd name="connsiteY17" fmla="*/ 4581727 h 10602912"/>
              <a:gd name="connsiteX18" fmla="*/ 5080000 w 5760936"/>
              <a:gd name="connsiteY18" fmla="*/ 10602912 h 10602912"/>
              <a:gd name="connsiteX19" fmla="*/ 0 w 5760936"/>
              <a:gd name="connsiteY19" fmla="*/ 10602912 h 10602912"/>
              <a:gd name="connsiteX20" fmla="*/ 0 w 5760936"/>
              <a:gd name="connsiteY2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156673 w 5760936"/>
              <a:gd name="connsiteY17" fmla="*/ 537915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00475 w 5760936"/>
              <a:gd name="connsiteY11" fmla="*/ 3414712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90975 w 5760936"/>
              <a:gd name="connsiteY12" fmla="*/ 4024312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44997 w 5760936"/>
              <a:gd name="connsiteY14" fmla="*/ 4620401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42664 w 5760936"/>
              <a:gd name="connsiteY16" fmla="*/ 5632077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5001030 w 5760936"/>
              <a:gd name="connsiteY17" fmla="*/ 5797449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760936 w 5760936"/>
              <a:gd name="connsiteY18" fmla="*/ 4581727 h 10602912"/>
              <a:gd name="connsiteX19" fmla="*/ 5080000 w 5760936"/>
              <a:gd name="connsiteY19" fmla="*/ 10602912 h 10602912"/>
              <a:gd name="connsiteX20" fmla="*/ 0 w 5760936"/>
              <a:gd name="connsiteY20" fmla="*/ 10602912 h 10602912"/>
              <a:gd name="connsiteX21" fmla="*/ 0 w 5760936"/>
              <a:gd name="connsiteY2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74502 w 5760936"/>
              <a:gd name="connsiteY18" fmla="*/ 5744697 h 10602912"/>
              <a:gd name="connsiteX19" fmla="*/ 5760936 w 5760936"/>
              <a:gd name="connsiteY19" fmla="*/ 4581727 h 10602912"/>
              <a:gd name="connsiteX20" fmla="*/ 5080000 w 5760936"/>
              <a:gd name="connsiteY20" fmla="*/ 10602912 h 10602912"/>
              <a:gd name="connsiteX21" fmla="*/ 0 w 5760936"/>
              <a:gd name="connsiteY21" fmla="*/ 10602912 h 10602912"/>
              <a:gd name="connsiteX22" fmla="*/ 0 w 5760936"/>
              <a:gd name="connsiteY22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5760936 w 5760936"/>
              <a:gd name="connsiteY19" fmla="*/ 4581727 h 10602912"/>
              <a:gd name="connsiteX20" fmla="*/ 5080000 w 5760936"/>
              <a:gd name="connsiteY20" fmla="*/ 10602912 h 10602912"/>
              <a:gd name="connsiteX21" fmla="*/ 0 w 5760936"/>
              <a:gd name="connsiteY21" fmla="*/ 10602912 h 10602912"/>
              <a:gd name="connsiteX22" fmla="*/ 0 w 5760936"/>
              <a:gd name="connsiteY22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5093087 w 5760936"/>
              <a:gd name="connsiteY19" fmla="*/ 5952853 h 10602912"/>
              <a:gd name="connsiteX20" fmla="*/ 5760936 w 5760936"/>
              <a:gd name="connsiteY20" fmla="*/ 4581727 h 10602912"/>
              <a:gd name="connsiteX21" fmla="*/ 5080000 w 5760936"/>
              <a:gd name="connsiteY21" fmla="*/ 10602912 h 10602912"/>
              <a:gd name="connsiteX22" fmla="*/ 0 w 5760936"/>
              <a:gd name="connsiteY22" fmla="*/ 10602912 h 10602912"/>
              <a:gd name="connsiteX23" fmla="*/ 0 w 5760936"/>
              <a:gd name="connsiteY23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5760936 w 5760936"/>
              <a:gd name="connsiteY20" fmla="*/ 4581727 h 10602912"/>
              <a:gd name="connsiteX21" fmla="*/ 5080000 w 5760936"/>
              <a:gd name="connsiteY21" fmla="*/ 10602912 h 10602912"/>
              <a:gd name="connsiteX22" fmla="*/ 0 w 5760936"/>
              <a:gd name="connsiteY22" fmla="*/ 10602912 h 10602912"/>
              <a:gd name="connsiteX23" fmla="*/ 0 w 5760936"/>
              <a:gd name="connsiteY23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5044765 w 5760936"/>
              <a:gd name="connsiteY20" fmla="*/ 6101536 h 10602912"/>
              <a:gd name="connsiteX21" fmla="*/ 5760936 w 5760936"/>
              <a:gd name="connsiteY21" fmla="*/ 4581727 h 10602912"/>
              <a:gd name="connsiteX22" fmla="*/ 5080000 w 5760936"/>
              <a:gd name="connsiteY22" fmla="*/ 10602912 h 10602912"/>
              <a:gd name="connsiteX23" fmla="*/ 0 w 5760936"/>
              <a:gd name="connsiteY23" fmla="*/ 10602912 h 10602912"/>
              <a:gd name="connsiteX24" fmla="*/ 0 w 5760936"/>
              <a:gd name="connsiteY24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5760936 w 5760936"/>
              <a:gd name="connsiteY21" fmla="*/ 4581727 h 10602912"/>
              <a:gd name="connsiteX22" fmla="*/ 5080000 w 5760936"/>
              <a:gd name="connsiteY22" fmla="*/ 10602912 h 10602912"/>
              <a:gd name="connsiteX23" fmla="*/ 0 w 5760936"/>
              <a:gd name="connsiteY23" fmla="*/ 10602912 h 10602912"/>
              <a:gd name="connsiteX24" fmla="*/ 0 w 5760936"/>
              <a:gd name="connsiteY24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940687 w 5760936"/>
              <a:gd name="connsiteY21" fmla="*/ 6198180 h 10602912"/>
              <a:gd name="connsiteX22" fmla="*/ 5760936 w 5760936"/>
              <a:gd name="connsiteY22" fmla="*/ 4581727 h 10602912"/>
              <a:gd name="connsiteX23" fmla="*/ 5080000 w 5760936"/>
              <a:gd name="connsiteY23" fmla="*/ 10602912 h 10602912"/>
              <a:gd name="connsiteX24" fmla="*/ 0 w 5760936"/>
              <a:gd name="connsiteY24" fmla="*/ 10602912 h 10602912"/>
              <a:gd name="connsiteX25" fmla="*/ 0 w 5760936"/>
              <a:gd name="connsiteY25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5760936 w 5760936"/>
              <a:gd name="connsiteY22" fmla="*/ 4581727 h 10602912"/>
              <a:gd name="connsiteX23" fmla="*/ 5080000 w 5760936"/>
              <a:gd name="connsiteY23" fmla="*/ 10602912 h 10602912"/>
              <a:gd name="connsiteX24" fmla="*/ 0 w 5760936"/>
              <a:gd name="connsiteY24" fmla="*/ 10602912 h 10602912"/>
              <a:gd name="connsiteX25" fmla="*/ 0 w 5760936"/>
              <a:gd name="connsiteY25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780853 w 5760936"/>
              <a:gd name="connsiteY22" fmla="*/ 6391468 h 10602912"/>
              <a:gd name="connsiteX23" fmla="*/ 5760936 w 5760936"/>
              <a:gd name="connsiteY23" fmla="*/ 4581727 h 10602912"/>
              <a:gd name="connsiteX24" fmla="*/ 5080000 w 5760936"/>
              <a:gd name="connsiteY24" fmla="*/ 10602912 h 10602912"/>
              <a:gd name="connsiteX25" fmla="*/ 0 w 5760936"/>
              <a:gd name="connsiteY25" fmla="*/ 10602912 h 10602912"/>
              <a:gd name="connsiteX26" fmla="*/ 0 w 5760936"/>
              <a:gd name="connsiteY26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5760936 w 5760936"/>
              <a:gd name="connsiteY23" fmla="*/ 4581727 h 10602912"/>
              <a:gd name="connsiteX24" fmla="*/ 5080000 w 5760936"/>
              <a:gd name="connsiteY24" fmla="*/ 10602912 h 10602912"/>
              <a:gd name="connsiteX25" fmla="*/ 0 w 5760936"/>
              <a:gd name="connsiteY25" fmla="*/ 10602912 h 10602912"/>
              <a:gd name="connsiteX26" fmla="*/ 0 w 5760936"/>
              <a:gd name="connsiteY26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665624 w 5760936"/>
              <a:gd name="connsiteY23" fmla="*/ 6473244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5029 w 5760936"/>
              <a:gd name="connsiteY18" fmla="*/ 6108970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5760936 w 5760936"/>
              <a:gd name="connsiteY24" fmla="*/ 4581727 h 10602912"/>
              <a:gd name="connsiteX25" fmla="*/ 5080000 w 5760936"/>
              <a:gd name="connsiteY25" fmla="*/ 10602912 h 10602912"/>
              <a:gd name="connsiteX26" fmla="*/ 0 w 5760936"/>
              <a:gd name="connsiteY26" fmla="*/ 10602912 h 10602912"/>
              <a:gd name="connsiteX27" fmla="*/ 0 w 5760936"/>
              <a:gd name="connsiteY2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4360824 w 5760936"/>
              <a:gd name="connsiteY24" fmla="*/ 6365449 h 10602912"/>
              <a:gd name="connsiteX25" fmla="*/ 5760936 w 5760936"/>
              <a:gd name="connsiteY25" fmla="*/ 4581727 h 10602912"/>
              <a:gd name="connsiteX26" fmla="*/ 5080000 w 5760936"/>
              <a:gd name="connsiteY26" fmla="*/ 10602912 h 10602912"/>
              <a:gd name="connsiteX27" fmla="*/ 0 w 5760936"/>
              <a:gd name="connsiteY27" fmla="*/ 10602912 h 10602912"/>
              <a:gd name="connsiteX28" fmla="*/ 0 w 5760936"/>
              <a:gd name="connsiteY28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5760936 w 5760936"/>
              <a:gd name="connsiteY25" fmla="*/ 4581727 h 10602912"/>
              <a:gd name="connsiteX26" fmla="*/ 5080000 w 5760936"/>
              <a:gd name="connsiteY26" fmla="*/ 10602912 h 10602912"/>
              <a:gd name="connsiteX27" fmla="*/ 0 w 5760936"/>
              <a:gd name="connsiteY27" fmla="*/ 10602912 h 10602912"/>
              <a:gd name="connsiteX28" fmla="*/ 0 w 5760936"/>
              <a:gd name="connsiteY28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4026287 w 5760936"/>
              <a:gd name="connsiteY25" fmla="*/ 6681400 h 10602912"/>
              <a:gd name="connsiteX26" fmla="*/ 5760936 w 5760936"/>
              <a:gd name="connsiteY26" fmla="*/ 4581727 h 10602912"/>
              <a:gd name="connsiteX27" fmla="*/ 5080000 w 5760936"/>
              <a:gd name="connsiteY27" fmla="*/ 10602912 h 10602912"/>
              <a:gd name="connsiteX28" fmla="*/ 0 w 5760936"/>
              <a:gd name="connsiteY28" fmla="*/ 10602912 h 10602912"/>
              <a:gd name="connsiteX29" fmla="*/ 0 w 5760936"/>
              <a:gd name="connsiteY2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5760936 w 5760936"/>
              <a:gd name="connsiteY26" fmla="*/ 4581727 h 10602912"/>
              <a:gd name="connsiteX27" fmla="*/ 5080000 w 5760936"/>
              <a:gd name="connsiteY27" fmla="*/ 10602912 h 10602912"/>
              <a:gd name="connsiteX28" fmla="*/ 0 w 5760936"/>
              <a:gd name="connsiteY28" fmla="*/ 10602912 h 10602912"/>
              <a:gd name="connsiteX29" fmla="*/ 0 w 5760936"/>
              <a:gd name="connsiteY2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937077 w 5760936"/>
              <a:gd name="connsiteY26" fmla="*/ 6822649 h 10602912"/>
              <a:gd name="connsiteX27" fmla="*/ 5760936 w 5760936"/>
              <a:gd name="connsiteY27" fmla="*/ 4581727 h 10602912"/>
              <a:gd name="connsiteX28" fmla="*/ 5080000 w 5760936"/>
              <a:gd name="connsiteY28" fmla="*/ 10602912 h 10602912"/>
              <a:gd name="connsiteX29" fmla="*/ 0 w 5760936"/>
              <a:gd name="connsiteY29" fmla="*/ 10602912 h 10602912"/>
              <a:gd name="connsiteX30" fmla="*/ 0 w 5760936"/>
              <a:gd name="connsiteY3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5760936 w 5760936"/>
              <a:gd name="connsiteY27" fmla="*/ 4581727 h 10602912"/>
              <a:gd name="connsiteX28" fmla="*/ 5080000 w 5760936"/>
              <a:gd name="connsiteY28" fmla="*/ 10602912 h 10602912"/>
              <a:gd name="connsiteX29" fmla="*/ 0 w 5760936"/>
              <a:gd name="connsiteY29" fmla="*/ 10602912 h 10602912"/>
              <a:gd name="connsiteX30" fmla="*/ 0 w 5760936"/>
              <a:gd name="connsiteY3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918492 w 5760936"/>
              <a:gd name="connsiteY27" fmla="*/ 7120014 h 10602912"/>
              <a:gd name="connsiteX28" fmla="*/ 5760936 w 5760936"/>
              <a:gd name="connsiteY28" fmla="*/ 4581727 h 10602912"/>
              <a:gd name="connsiteX29" fmla="*/ 5080000 w 5760936"/>
              <a:gd name="connsiteY29" fmla="*/ 10602912 h 10602912"/>
              <a:gd name="connsiteX30" fmla="*/ 0 w 5760936"/>
              <a:gd name="connsiteY30" fmla="*/ 10602912 h 10602912"/>
              <a:gd name="connsiteX31" fmla="*/ 0 w 5760936"/>
              <a:gd name="connsiteY3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5760936 w 5760936"/>
              <a:gd name="connsiteY28" fmla="*/ 4581727 h 10602912"/>
              <a:gd name="connsiteX29" fmla="*/ 5080000 w 5760936"/>
              <a:gd name="connsiteY29" fmla="*/ 10602912 h 10602912"/>
              <a:gd name="connsiteX30" fmla="*/ 0 w 5760936"/>
              <a:gd name="connsiteY30" fmla="*/ 10602912 h 10602912"/>
              <a:gd name="connsiteX31" fmla="*/ 0 w 5760936"/>
              <a:gd name="connsiteY31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4011419 w 5760936"/>
              <a:gd name="connsiteY28" fmla="*/ 7495439 h 10602912"/>
              <a:gd name="connsiteX29" fmla="*/ 5760936 w 5760936"/>
              <a:gd name="connsiteY29" fmla="*/ 4581727 h 10602912"/>
              <a:gd name="connsiteX30" fmla="*/ 5080000 w 5760936"/>
              <a:gd name="connsiteY30" fmla="*/ 10602912 h 10602912"/>
              <a:gd name="connsiteX31" fmla="*/ 0 w 5760936"/>
              <a:gd name="connsiteY31" fmla="*/ 10602912 h 10602912"/>
              <a:gd name="connsiteX32" fmla="*/ 0 w 5760936"/>
              <a:gd name="connsiteY32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5760936 w 5760936"/>
              <a:gd name="connsiteY29" fmla="*/ 4581727 h 10602912"/>
              <a:gd name="connsiteX30" fmla="*/ 5080000 w 5760936"/>
              <a:gd name="connsiteY30" fmla="*/ 10602912 h 10602912"/>
              <a:gd name="connsiteX31" fmla="*/ 0 w 5760936"/>
              <a:gd name="connsiteY31" fmla="*/ 10602912 h 10602912"/>
              <a:gd name="connsiteX32" fmla="*/ 0 w 5760936"/>
              <a:gd name="connsiteY32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4108063 w 5760936"/>
              <a:gd name="connsiteY29" fmla="*/ 7945205 h 10602912"/>
              <a:gd name="connsiteX30" fmla="*/ 5760936 w 5760936"/>
              <a:gd name="connsiteY30" fmla="*/ 4581727 h 10602912"/>
              <a:gd name="connsiteX31" fmla="*/ 5080000 w 5760936"/>
              <a:gd name="connsiteY31" fmla="*/ 10602912 h 10602912"/>
              <a:gd name="connsiteX32" fmla="*/ 0 w 5760936"/>
              <a:gd name="connsiteY32" fmla="*/ 10602912 h 10602912"/>
              <a:gd name="connsiteX33" fmla="*/ 0 w 5760936"/>
              <a:gd name="connsiteY33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5760936 w 5760936"/>
              <a:gd name="connsiteY30" fmla="*/ 4581727 h 10602912"/>
              <a:gd name="connsiteX31" fmla="*/ 5080000 w 5760936"/>
              <a:gd name="connsiteY31" fmla="*/ 10602912 h 10602912"/>
              <a:gd name="connsiteX32" fmla="*/ 0 w 5760936"/>
              <a:gd name="connsiteY32" fmla="*/ 10602912 h 10602912"/>
              <a:gd name="connsiteX33" fmla="*/ 0 w 5760936"/>
              <a:gd name="connsiteY33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163819 w 5760936"/>
              <a:gd name="connsiteY30" fmla="*/ 8394971 h 10602912"/>
              <a:gd name="connsiteX31" fmla="*/ 5760936 w 5760936"/>
              <a:gd name="connsiteY31" fmla="*/ 4581727 h 10602912"/>
              <a:gd name="connsiteX32" fmla="*/ 5080000 w 5760936"/>
              <a:gd name="connsiteY32" fmla="*/ 10602912 h 10602912"/>
              <a:gd name="connsiteX33" fmla="*/ 0 w 5760936"/>
              <a:gd name="connsiteY33" fmla="*/ 10602912 h 10602912"/>
              <a:gd name="connsiteX34" fmla="*/ 0 w 5760936"/>
              <a:gd name="connsiteY34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5760936 w 5760936"/>
              <a:gd name="connsiteY31" fmla="*/ 4581727 h 10602912"/>
              <a:gd name="connsiteX32" fmla="*/ 5080000 w 5760936"/>
              <a:gd name="connsiteY32" fmla="*/ 10602912 h 10602912"/>
              <a:gd name="connsiteX33" fmla="*/ 0 w 5760936"/>
              <a:gd name="connsiteY33" fmla="*/ 10602912 h 10602912"/>
              <a:gd name="connsiteX34" fmla="*/ 0 w 5760936"/>
              <a:gd name="connsiteY34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160102 w 5760936"/>
              <a:gd name="connsiteY31" fmla="*/ 8863322 h 10602912"/>
              <a:gd name="connsiteX32" fmla="*/ 5760936 w 5760936"/>
              <a:gd name="connsiteY32" fmla="*/ 4581727 h 10602912"/>
              <a:gd name="connsiteX33" fmla="*/ 5080000 w 5760936"/>
              <a:gd name="connsiteY33" fmla="*/ 10602912 h 10602912"/>
              <a:gd name="connsiteX34" fmla="*/ 0 w 5760936"/>
              <a:gd name="connsiteY34" fmla="*/ 10602912 h 10602912"/>
              <a:gd name="connsiteX35" fmla="*/ 0 w 5760936"/>
              <a:gd name="connsiteY35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5760936 w 5760936"/>
              <a:gd name="connsiteY32" fmla="*/ 4581727 h 10602912"/>
              <a:gd name="connsiteX33" fmla="*/ 5080000 w 5760936"/>
              <a:gd name="connsiteY33" fmla="*/ 10602912 h 10602912"/>
              <a:gd name="connsiteX34" fmla="*/ 0 w 5760936"/>
              <a:gd name="connsiteY34" fmla="*/ 10602912 h 10602912"/>
              <a:gd name="connsiteX35" fmla="*/ 0 w 5760936"/>
              <a:gd name="connsiteY35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178687 w 5760936"/>
              <a:gd name="connsiteY32" fmla="*/ 9075195 h 10602912"/>
              <a:gd name="connsiteX33" fmla="*/ 5760936 w 5760936"/>
              <a:gd name="connsiteY33" fmla="*/ 4581727 h 10602912"/>
              <a:gd name="connsiteX34" fmla="*/ 5080000 w 5760936"/>
              <a:gd name="connsiteY34" fmla="*/ 10602912 h 10602912"/>
              <a:gd name="connsiteX35" fmla="*/ 0 w 5760936"/>
              <a:gd name="connsiteY35" fmla="*/ 10602912 h 10602912"/>
              <a:gd name="connsiteX36" fmla="*/ 0 w 5760936"/>
              <a:gd name="connsiteY36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5760936 w 5760936"/>
              <a:gd name="connsiteY33" fmla="*/ 4581727 h 10602912"/>
              <a:gd name="connsiteX34" fmla="*/ 5080000 w 5760936"/>
              <a:gd name="connsiteY34" fmla="*/ 10602912 h 10602912"/>
              <a:gd name="connsiteX35" fmla="*/ 0 w 5760936"/>
              <a:gd name="connsiteY35" fmla="*/ 10602912 h 10602912"/>
              <a:gd name="connsiteX36" fmla="*/ 0 w 5760936"/>
              <a:gd name="connsiteY36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171253 w 5760936"/>
              <a:gd name="connsiteY33" fmla="*/ 9305653 h 10602912"/>
              <a:gd name="connsiteX34" fmla="*/ 5760936 w 5760936"/>
              <a:gd name="connsiteY34" fmla="*/ 4581727 h 10602912"/>
              <a:gd name="connsiteX35" fmla="*/ 5080000 w 5760936"/>
              <a:gd name="connsiteY35" fmla="*/ 10602912 h 10602912"/>
              <a:gd name="connsiteX36" fmla="*/ 0 w 5760936"/>
              <a:gd name="connsiteY36" fmla="*/ 10602912 h 10602912"/>
              <a:gd name="connsiteX37" fmla="*/ 0 w 5760936"/>
              <a:gd name="connsiteY3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5760936 w 5760936"/>
              <a:gd name="connsiteY34" fmla="*/ 4581727 h 10602912"/>
              <a:gd name="connsiteX35" fmla="*/ 5080000 w 5760936"/>
              <a:gd name="connsiteY35" fmla="*/ 10602912 h 10602912"/>
              <a:gd name="connsiteX36" fmla="*/ 0 w 5760936"/>
              <a:gd name="connsiteY36" fmla="*/ 10602912 h 10602912"/>
              <a:gd name="connsiteX37" fmla="*/ 0 w 5760936"/>
              <a:gd name="connsiteY37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197273 w 5760936"/>
              <a:gd name="connsiteY34" fmla="*/ 9446902 h 10602912"/>
              <a:gd name="connsiteX35" fmla="*/ 5760936 w 5760936"/>
              <a:gd name="connsiteY35" fmla="*/ 4581727 h 10602912"/>
              <a:gd name="connsiteX36" fmla="*/ 5080000 w 5760936"/>
              <a:gd name="connsiteY36" fmla="*/ 10602912 h 10602912"/>
              <a:gd name="connsiteX37" fmla="*/ 0 w 5760936"/>
              <a:gd name="connsiteY37" fmla="*/ 10602912 h 10602912"/>
              <a:gd name="connsiteX38" fmla="*/ 0 w 5760936"/>
              <a:gd name="connsiteY38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5760936 w 5760936"/>
              <a:gd name="connsiteY35" fmla="*/ 4581727 h 10602912"/>
              <a:gd name="connsiteX36" fmla="*/ 5080000 w 5760936"/>
              <a:gd name="connsiteY36" fmla="*/ 10602912 h 10602912"/>
              <a:gd name="connsiteX37" fmla="*/ 0 w 5760936"/>
              <a:gd name="connsiteY37" fmla="*/ 10602912 h 10602912"/>
              <a:gd name="connsiteX38" fmla="*/ 0 w 5760936"/>
              <a:gd name="connsiteY38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4160102 w 5760936"/>
              <a:gd name="connsiteY35" fmla="*/ 9625322 h 10602912"/>
              <a:gd name="connsiteX36" fmla="*/ 5760936 w 5760936"/>
              <a:gd name="connsiteY36" fmla="*/ 4581727 h 10602912"/>
              <a:gd name="connsiteX37" fmla="*/ 5080000 w 5760936"/>
              <a:gd name="connsiteY37" fmla="*/ 10602912 h 10602912"/>
              <a:gd name="connsiteX38" fmla="*/ 0 w 5760936"/>
              <a:gd name="connsiteY38" fmla="*/ 10602912 h 10602912"/>
              <a:gd name="connsiteX39" fmla="*/ 0 w 5760936"/>
              <a:gd name="connsiteY3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29643 w 5760936"/>
              <a:gd name="connsiteY35" fmla="*/ 10186600 h 10602912"/>
              <a:gd name="connsiteX36" fmla="*/ 5760936 w 5760936"/>
              <a:gd name="connsiteY36" fmla="*/ 4581727 h 10602912"/>
              <a:gd name="connsiteX37" fmla="*/ 5080000 w 5760936"/>
              <a:gd name="connsiteY37" fmla="*/ 10602912 h 10602912"/>
              <a:gd name="connsiteX38" fmla="*/ 0 w 5760936"/>
              <a:gd name="connsiteY38" fmla="*/ 10602912 h 10602912"/>
              <a:gd name="connsiteX39" fmla="*/ 0 w 5760936"/>
              <a:gd name="connsiteY3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48229 w 5760936"/>
              <a:gd name="connsiteY35" fmla="*/ 10194034 h 10602912"/>
              <a:gd name="connsiteX36" fmla="*/ 5760936 w 5760936"/>
              <a:gd name="connsiteY36" fmla="*/ 4581727 h 10602912"/>
              <a:gd name="connsiteX37" fmla="*/ 5080000 w 5760936"/>
              <a:gd name="connsiteY37" fmla="*/ 10602912 h 10602912"/>
              <a:gd name="connsiteX38" fmla="*/ 0 w 5760936"/>
              <a:gd name="connsiteY38" fmla="*/ 10602912 h 10602912"/>
              <a:gd name="connsiteX39" fmla="*/ 0 w 5760936"/>
              <a:gd name="connsiteY39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48229 w 5760936"/>
              <a:gd name="connsiteY35" fmla="*/ 10194034 h 10602912"/>
              <a:gd name="connsiteX36" fmla="*/ 4111780 w 5760936"/>
              <a:gd name="connsiteY36" fmla="*/ 9695946 h 10602912"/>
              <a:gd name="connsiteX37" fmla="*/ 5760936 w 5760936"/>
              <a:gd name="connsiteY37" fmla="*/ 4581727 h 10602912"/>
              <a:gd name="connsiteX38" fmla="*/ 5080000 w 5760936"/>
              <a:gd name="connsiteY38" fmla="*/ 10602912 h 10602912"/>
              <a:gd name="connsiteX39" fmla="*/ 0 w 5760936"/>
              <a:gd name="connsiteY39" fmla="*/ 10602912 h 10602912"/>
              <a:gd name="connsiteX40" fmla="*/ 0 w 5760936"/>
              <a:gd name="connsiteY4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48229 w 5760936"/>
              <a:gd name="connsiteY35" fmla="*/ 10194034 h 10602912"/>
              <a:gd name="connsiteX36" fmla="*/ 3940794 w 5760936"/>
              <a:gd name="connsiteY36" fmla="*/ 10502551 h 10602912"/>
              <a:gd name="connsiteX37" fmla="*/ 5760936 w 5760936"/>
              <a:gd name="connsiteY37" fmla="*/ 4581727 h 10602912"/>
              <a:gd name="connsiteX38" fmla="*/ 5080000 w 5760936"/>
              <a:gd name="connsiteY38" fmla="*/ 10602912 h 10602912"/>
              <a:gd name="connsiteX39" fmla="*/ 0 w 5760936"/>
              <a:gd name="connsiteY39" fmla="*/ 10602912 h 10602912"/>
              <a:gd name="connsiteX40" fmla="*/ 0 w 5760936"/>
              <a:gd name="connsiteY40" fmla="*/ 0 h 10602912"/>
              <a:gd name="connsiteX0" fmla="*/ 0 w 5760936"/>
              <a:gd name="connsiteY0" fmla="*/ 0 h 10602912"/>
              <a:gd name="connsiteX1" fmla="*/ 1265609 w 5760936"/>
              <a:gd name="connsiteY1" fmla="*/ 1517278 h 10602912"/>
              <a:gd name="connsiteX2" fmla="*/ 1440706 w 5760936"/>
              <a:gd name="connsiteY2" fmla="*/ 1274087 h 10602912"/>
              <a:gd name="connsiteX3" fmla="*/ 1547712 w 5760936"/>
              <a:gd name="connsiteY3" fmla="*/ 398597 h 10602912"/>
              <a:gd name="connsiteX4" fmla="*/ 2327275 w 5760936"/>
              <a:gd name="connsiteY4" fmla="*/ 37322 h 10602912"/>
              <a:gd name="connsiteX5" fmla="*/ 3063875 w 5760936"/>
              <a:gd name="connsiteY5" fmla="*/ 303212 h 10602912"/>
              <a:gd name="connsiteX6" fmla="*/ 3254375 w 5760936"/>
              <a:gd name="connsiteY6" fmla="*/ 658812 h 10602912"/>
              <a:gd name="connsiteX7" fmla="*/ 3343275 w 5760936"/>
              <a:gd name="connsiteY7" fmla="*/ 1065212 h 10602912"/>
              <a:gd name="connsiteX8" fmla="*/ 3114675 w 5760936"/>
              <a:gd name="connsiteY8" fmla="*/ 1928812 h 10602912"/>
              <a:gd name="connsiteX9" fmla="*/ 2898775 w 5760936"/>
              <a:gd name="connsiteY9" fmla="*/ 2449512 h 10602912"/>
              <a:gd name="connsiteX10" fmla="*/ 2670175 w 5760936"/>
              <a:gd name="connsiteY10" fmla="*/ 3097212 h 10602912"/>
              <a:gd name="connsiteX11" fmla="*/ 3822777 w 5760936"/>
              <a:gd name="connsiteY11" fmla="*/ 3455600 h 10602912"/>
              <a:gd name="connsiteX12" fmla="*/ 3964955 w 5760936"/>
              <a:gd name="connsiteY12" fmla="*/ 3979708 h 10602912"/>
              <a:gd name="connsiteX13" fmla="*/ 4106086 w 5760936"/>
              <a:gd name="connsiteY13" fmla="*/ 4435576 h 10602912"/>
              <a:gd name="connsiteX14" fmla="*/ 4126412 w 5760936"/>
              <a:gd name="connsiteY14" fmla="*/ 4601816 h 10602912"/>
              <a:gd name="connsiteX15" fmla="*/ 4806478 w 5760936"/>
              <a:gd name="connsiteY15" fmla="*/ 5544529 h 10602912"/>
              <a:gd name="connsiteX16" fmla="*/ 4957533 w 5760936"/>
              <a:gd name="connsiteY16" fmla="*/ 5684116 h 10602912"/>
              <a:gd name="connsiteX17" fmla="*/ 4963859 w 5760936"/>
              <a:gd name="connsiteY17" fmla="*/ 5927546 h 10602912"/>
              <a:gd name="connsiteX18" fmla="*/ 5011312 w 5760936"/>
              <a:gd name="connsiteY18" fmla="*/ 6086668 h 10602912"/>
              <a:gd name="connsiteX19" fmla="*/ 4977858 w 5760936"/>
              <a:gd name="connsiteY19" fmla="*/ 6250219 h 10602912"/>
              <a:gd name="connsiteX20" fmla="*/ 4829175 w 5760936"/>
              <a:gd name="connsiteY20" fmla="*/ 6424922 h 10602912"/>
              <a:gd name="connsiteX21" fmla="*/ 4687926 w 5760936"/>
              <a:gd name="connsiteY21" fmla="*/ 6577322 h 10602912"/>
              <a:gd name="connsiteX22" fmla="*/ 4591282 w 5760936"/>
              <a:gd name="connsiteY22" fmla="*/ 6610775 h 10602912"/>
              <a:gd name="connsiteX23" fmla="*/ 4152668 w 5760936"/>
              <a:gd name="connsiteY23" fmla="*/ 6621927 h 10602912"/>
              <a:gd name="connsiteX24" fmla="*/ 3821848 w 5760936"/>
              <a:gd name="connsiteY24" fmla="*/ 6941595 h 10602912"/>
              <a:gd name="connsiteX25" fmla="*/ 3710336 w 5760936"/>
              <a:gd name="connsiteY25" fmla="*/ 7097712 h 10602912"/>
              <a:gd name="connsiteX26" fmla="*/ 3732638 w 5760936"/>
              <a:gd name="connsiteY26" fmla="*/ 7376493 h 10602912"/>
              <a:gd name="connsiteX27" fmla="*/ 3803263 w 5760936"/>
              <a:gd name="connsiteY27" fmla="*/ 7852278 h 10602912"/>
              <a:gd name="connsiteX28" fmla="*/ 3888755 w 5760936"/>
              <a:gd name="connsiteY28" fmla="*/ 8398687 h 10602912"/>
              <a:gd name="connsiteX29" fmla="*/ 3955663 w 5760936"/>
              <a:gd name="connsiteY29" fmla="*/ 8907927 h 10602912"/>
              <a:gd name="connsiteX30" fmla="*/ 4003985 w 5760936"/>
              <a:gd name="connsiteY30" fmla="*/ 9268483 h 10602912"/>
              <a:gd name="connsiteX31" fmla="*/ 4033721 w 5760936"/>
              <a:gd name="connsiteY31" fmla="*/ 9480356 h 10602912"/>
              <a:gd name="connsiteX32" fmla="*/ 4052307 w 5760936"/>
              <a:gd name="connsiteY32" fmla="*/ 9662492 h 10602912"/>
              <a:gd name="connsiteX33" fmla="*/ 4067175 w 5760936"/>
              <a:gd name="connsiteY33" fmla="*/ 9829761 h 10602912"/>
              <a:gd name="connsiteX34" fmla="*/ 4056024 w 5760936"/>
              <a:gd name="connsiteY34" fmla="*/ 9956141 h 10602912"/>
              <a:gd name="connsiteX35" fmla="*/ 3937077 w 5760936"/>
              <a:gd name="connsiteY35" fmla="*/ 10194034 h 10602912"/>
              <a:gd name="connsiteX36" fmla="*/ 3940794 w 5760936"/>
              <a:gd name="connsiteY36" fmla="*/ 10502551 h 10602912"/>
              <a:gd name="connsiteX37" fmla="*/ 5760936 w 5760936"/>
              <a:gd name="connsiteY37" fmla="*/ 4581727 h 10602912"/>
              <a:gd name="connsiteX38" fmla="*/ 5080000 w 5760936"/>
              <a:gd name="connsiteY38" fmla="*/ 10602912 h 10602912"/>
              <a:gd name="connsiteX39" fmla="*/ 0 w 5760936"/>
              <a:gd name="connsiteY39" fmla="*/ 10602912 h 10602912"/>
              <a:gd name="connsiteX40" fmla="*/ 0 w 5760936"/>
              <a:gd name="connsiteY40" fmla="*/ 0 h 10602912"/>
              <a:gd name="connsiteX0" fmla="*/ 0 w 5128332"/>
              <a:gd name="connsiteY0" fmla="*/ 0 h 10602912"/>
              <a:gd name="connsiteX1" fmla="*/ 1265609 w 5128332"/>
              <a:gd name="connsiteY1" fmla="*/ 1517278 h 10602912"/>
              <a:gd name="connsiteX2" fmla="*/ 1440706 w 5128332"/>
              <a:gd name="connsiteY2" fmla="*/ 1274087 h 10602912"/>
              <a:gd name="connsiteX3" fmla="*/ 1547712 w 5128332"/>
              <a:gd name="connsiteY3" fmla="*/ 398597 h 10602912"/>
              <a:gd name="connsiteX4" fmla="*/ 2327275 w 5128332"/>
              <a:gd name="connsiteY4" fmla="*/ 37322 h 10602912"/>
              <a:gd name="connsiteX5" fmla="*/ 3063875 w 5128332"/>
              <a:gd name="connsiteY5" fmla="*/ 303212 h 10602912"/>
              <a:gd name="connsiteX6" fmla="*/ 3254375 w 5128332"/>
              <a:gd name="connsiteY6" fmla="*/ 658812 h 10602912"/>
              <a:gd name="connsiteX7" fmla="*/ 3343275 w 5128332"/>
              <a:gd name="connsiteY7" fmla="*/ 1065212 h 10602912"/>
              <a:gd name="connsiteX8" fmla="*/ 3114675 w 5128332"/>
              <a:gd name="connsiteY8" fmla="*/ 1928812 h 10602912"/>
              <a:gd name="connsiteX9" fmla="*/ 2898775 w 5128332"/>
              <a:gd name="connsiteY9" fmla="*/ 2449512 h 10602912"/>
              <a:gd name="connsiteX10" fmla="*/ 2670175 w 5128332"/>
              <a:gd name="connsiteY10" fmla="*/ 3097212 h 10602912"/>
              <a:gd name="connsiteX11" fmla="*/ 3822777 w 5128332"/>
              <a:gd name="connsiteY11" fmla="*/ 3455600 h 10602912"/>
              <a:gd name="connsiteX12" fmla="*/ 3964955 w 5128332"/>
              <a:gd name="connsiteY12" fmla="*/ 3979708 h 10602912"/>
              <a:gd name="connsiteX13" fmla="*/ 4106086 w 5128332"/>
              <a:gd name="connsiteY13" fmla="*/ 4435576 h 10602912"/>
              <a:gd name="connsiteX14" fmla="*/ 4126412 w 5128332"/>
              <a:gd name="connsiteY14" fmla="*/ 4601816 h 10602912"/>
              <a:gd name="connsiteX15" fmla="*/ 4806478 w 5128332"/>
              <a:gd name="connsiteY15" fmla="*/ 5544529 h 10602912"/>
              <a:gd name="connsiteX16" fmla="*/ 4957533 w 5128332"/>
              <a:gd name="connsiteY16" fmla="*/ 5684116 h 10602912"/>
              <a:gd name="connsiteX17" fmla="*/ 4963859 w 5128332"/>
              <a:gd name="connsiteY17" fmla="*/ 5927546 h 10602912"/>
              <a:gd name="connsiteX18" fmla="*/ 5011312 w 5128332"/>
              <a:gd name="connsiteY18" fmla="*/ 6086668 h 10602912"/>
              <a:gd name="connsiteX19" fmla="*/ 4977858 w 5128332"/>
              <a:gd name="connsiteY19" fmla="*/ 6250219 h 10602912"/>
              <a:gd name="connsiteX20" fmla="*/ 4829175 w 5128332"/>
              <a:gd name="connsiteY20" fmla="*/ 6424922 h 10602912"/>
              <a:gd name="connsiteX21" fmla="*/ 4687926 w 5128332"/>
              <a:gd name="connsiteY21" fmla="*/ 6577322 h 10602912"/>
              <a:gd name="connsiteX22" fmla="*/ 4591282 w 5128332"/>
              <a:gd name="connsiteY22" fmla="*/ 6610775 h 10602912"/>
              <a:gd name="connsiteX23" fmla="*/ 4152668 w 5128332"/>
              <a:gd name="connsiteY23" fmla="*/ 6621927 h 10602912"/>
              <a:gd name="connsiteX24" fmla="*/ 3821848 w 5128332"/>
              <a:gd name="connsiteY24" fmla="*/ 6941595 h 10602912"/>
              <a:gd name="connsiteX25" fmla="*/ 3710336 w 5128332"/>
              <a:gd name="connsiteY25" fmla="*/ 7097712 h 10602912"/>
              <a:gd name="connsiteX26" fmla="*/ 3732638 w 5128332"/>
              <a:gd name="connsiteY26" fmla="*/ 7376493 h 10602912"/>
              <a:gd name="connsiteX27" fmla="*/ 3803263 w 5128332"/>
              <a:gd name="connsiteY27" fmla="*/ 7852278 h 10602912"/>
              <a:gd name="connsiteX28" fmla="*/ 3888755 w 5128332"/>
              <a:gd name="connsiteY28" fmla="*/ 8398687 h 10602912"/>
              <a:gd name="connsiteX29" fmla="*/ 3955663 w 5128332"/>
              <a:gd name="connsiteY29" fmla="*/ 8907927 h 10602912"/>
              <a:gd name="connsiteX30" fmla="*/ 4003985 w 5128332"/>
              <a:gd name="connsiteY30" fmla="*/ 9268483 h 10602912"/>
              <a:gd name="connsiteX31" fmla="*/ 4033721 w 5128332"/>
              <a:gd name="connsiteY31" fmla="*/ 9480356 h 10602912"/>
              <a:gd name="connsiteX32" fmla="*/ 4052307 w 5128332"/>
              <a:gd name="connsiteY32" fmla="*/ 9662492 h 10602912"/>
              <a:gd name="connsiteX33" fmla="*/ 4067175 w 5128332"/>
              <a:gd name="connsiteY33" fmla="*/ 9829761 h 10602912"/>
              <a:gd name="connsiteX34" fmla="*/ 4056024 w 5128332"/>
              <a:gd name="connsiteY34" fmla="*/ 9956141 h 10602912"/>
              <a:gd name="connsiteX35" fmla="*/ 3937077 w 5128332"/>
              <a:gd name="connsiteY35" fmla="*/ 10194034 h 10602912"/>
              <a:gd name="connsiteX36" fmla="*/ 3940794 w 5128332"/>
              <a:gd name="connsiteY36" fmla="*/ 10502551 h 10602912"/>
              <a:gd name="connsiteX37" fmla="*/ 5128332 w 5128332"/>
              <a:gd name="connsiteY37" fmla="*/ 7198407 h 10602912"/>
              <a:gd name="connsiteX38" fmla="*/ 5080000 w 5128332"/>
              <a:gd name="connsiteY38" fmla="*/ 10602912 h 10602912"/>
              <a:gd name="connsiteX39" fmla="*/ 0 w 5128332"/>
              <a:gd name="connsiteY39" fmla="*/ 10602912 h 10602912"/>
              <a:gd name="connsiteX40" fmla="*/ 0 w 5128332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54375 w 5080000"/>
              <a:gd name="connsiteY6" fmla="*/ 658812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63875 w 5080000"/>
              <a:gd name="connsiteY5" fmla="*/ 303212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27275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40706 w 5080000"/>
              <a:gd name="connsiteY2" fmla="*/ 1274087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11952 w 5080000"/>
              <a:gd name="connsiteY2" fmla="*/ 1268336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11952 w 5080000"/>
              <a:gd name="connsiteY2" fmla="*/ 1268336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11952 w 5080000"/>
              <a:gd name="connsiteY2" fmla="*/ 1268336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4656755 w 5080000"/>
              <a:gd name="connsiteY37" fmla="*/ 9567796 h 10602912"/>
              <a:gd name="connsiteX38" fmla="*/ 5080000 w 5080000"/>
              <a:gd name="connsiteY38" fmla="*/ 10602912 h 10602912"/>
              <a:gd name="connsiteX39" fmla="*/ 0 w 5080000"/>
              <a:gd name="connsiteY39" fmla="*/ 10602912 h 10602912"/>
              <a:gd name="connsiteX40" fmla="*/ 0 w 5080000"/>
              <a:gd name="connsiteY40" fmla="*/ 0 h 10602912"/>
              <a:gd name="connsiteX0" fmla="*/ 0 w 5080000"/>
              <a:gd name="connsiteY0" fmla="*/ 0 h 10602912"/>
              <a:gd name="connsiteX1" fmla="*/ 1265609 w 5080000"/>
              <a:gd name="connsiteY1" fmla="*/ 1517278 h 10602912"/>
              <a:gd name="connsiteX2" fmla="*/ 1411952 w 5080000"/>
              <a:gd name="connsiteY2" fmla="*/ 1268336 h 10602912"/>
              <a:gd name="connsiteX3" fmla="*/ 1547712 w 5080000"/>
              <a:gd name="connsiteY3" fmla="*/ 398597 h 10602912"/>
              <a:gd name="connsiteX4" fmla="*/ 2315773 w 5080000"/>
              <a:gd name="connsiteY4" fmla="*/ 37322 h 10602912"/>
              <a:gd name="connsiteX5" fmla="*/ 3040872 w 5080000"/>
              <a:gd name="connsiteY5" fmla="*/ 326216 h 10602912"/>
              <a:gd name="connsiteX6" fmla="*/ 3231372 w 5080000"/>
              <a:gd name="connsiteY6" fmla="*/ 681816 h 10602912"/>
              <a:gd name="connsiteX7" fmla="*/ 3343275 w 5080000"/>
              <a:gd name="connsiteY7" fmla="*/ 1065212 h 10602912"/>
              <a:gd name="connsiteX8" fmla="*/ 3114675 w 5080000"/>
              <a:gd name="connsiteY8" fmla="*/ 1928812 h 10602912"/>
              <a:gd name="connsiteX9" fmla="*/ 2898775 w 5080000"/>
              <a:gd name="connsiteY9" fmla="*/ 2449512 h 10602912"/>
              <a:gd name="connsiteX10" fmla="*/ 2670175 w 5080000"/>
              <a:gd name="connsiteY10" fmla="*/ 3097212 h 10602912"/>
              <a:gd name="connsiteX11" fmla="*/ 3822777 w 5080000"/>
              <a:gd name="connsiteY11" fmla="*/ 3455600 h 10602912"/>
              <a:gd name="connsiteX12" fmla="*/ 3964955 w 5080000"/>
              <a:gd name="connsiteY12" fmla="*/ 3979708 h 10602912"/>
              <a:gd name="connsiteX13" fmla="*/ 4106086 w 5080000"/>
              <a:gd name="connsiteY13" fmla="*/ 4435576 h 10602912"/>
              <a:gd name="connsiteX14" fmla="*/ 4126412 w 5080000"/>
              <a:gd name="connsiteY14" fmla="*/ 4601816 h 10602912"/>
              <a:gd name="connsiteX15" fmla="*/ 4806478 w 5080000"/>
              <a:gd name="connsiteY15" fmla="*/ 5544529 h 10602912"/>
              <a:gd name="connsiteX16" fmla="*/ 4957533 w 5080000"/>
              <a:gd name="connsiteY16" fmla="*/ 5684116 h 10602912"/>
              <a:gd name="connsiteX17" fmla="*/ 4963859 w 5080000"/>
              <a:gd name="connsiteY17" fmla="*/ 5927546 h 10602912"/>
              <a:gd name="connsiteX18" fmla="*/ 5011312 w 5080000"/>
              <a:gd name="connsiteY18" fmla="*/ 6086668 h 10602912"/>
              <a:gd name="connsiteX19" fmla="*/ 4977858 w 5080000"/>
              <a:gd name="connsiteY19" fmla="*/ 6250219 h 10602912"/>
              <a:gd name="connsiteX20" fmla="*/ 4829175 w 5080000"/>
              <a:gd name="connsiteY20" fmla="*/ 6424922 h 10602912"/>
              <a:gd name="connsiteX21" fmla="*/ 4687926 w 5080000"/>
              <a:gd name="connsiteY21" fmla="*/ 6577322 h 10602912"/>
              <a:gd name="connsiteX22" fmla="*/ 4591282 w 5080000"/>
              <a:gd name="connsiteY22" fmla="*/ 6610775 h 10602912"/>
              <a:gd name="connsiteX23" fmla="*/ 4152668 w 5080000"/>
              <a:gd name="connsiteY23" fmla="*/ 6621927 h 10602912"/>
              <a:gd name="connsiteX24" fmla="*/ 3821848 w 5080000"/>
              <a:gd name="connsiteY24" fmla="*/ 6941595 h 10602912"/>
              <a:gd name="connsiteX25" fmla="*/ 3710336 w 5080000"/>
              <a:gd name="connsiteY25" fmla="*/ 7097712 h 10602912"/>
              <a:gd name="connsiteX26" fmla="*/ 3732638 w 5080000"/>
              <a:gd name="connsiteY26" fmla="*/ 7376493 h 10602912"/>
              <a:gd name="connsiteX27" fmla="*/ 3803263 w 5080000"/>
              <a:gd name="connsiteY27" fmla="*/ 7852278 h 10602912"/>
              <a:gd name="connsiteX28" fmla="*/ 3888755 w 5080000"/>
              <a:gd name="connsiteY28" fmla="*/ 8398687 h 10602912"/>
              <a:gd name="connsiteX29" fmla="*/ 3955663 w 5080000"/>
              <a:gd name="connsiteY29" fmla="*/ 8907927 h 10602912"/>
              <a:gd name="connsiteX30" fmla="*/ 4003985 w 5080000"/>
              <a:gd name="connsiteY30" fmla="*/ 9268483 h 10602912"/>
              <a:gd name="connsiteX31" fmla="*/ 4033721 w 5080000"/>
              <a:gd name="connsiteY31" fmla="*/ 9480356 h 10602912"/>
              <a:gd name="connsiteX32" fmla="*/ 4052307 w 5080000"/>
              <a:gd name="connsiteY32" fmla="*/ 9662492 h 10602912"/>
              <a:gd name="connsiteX33" fmla="*/ 4067175 w 5080000"/>
              <a:gd name="connsiteY33" fmla="*/ 9829761 h 10602912"/>
              <a:gd name="connsiteX34" fmla="*/ 4056024 w 5080000"/>
              <a:gd name="connsiteY34" fmla="*/ 9956141 h 10602912"/>
              <a:gd name="connsiteX35" fmla="*/ 3937077 w 5080000"/>
              <a:gd name="connsiteY35" fmla="*/ 10194034 h 10602912"/>
              <a:gd name="connsiteX36" fmla="*/ 3940794 w 5080000"/>
              <a:gd name="connsiteY36" fmla="*/ 10502551 h 10602912"/>
              <a:gd name="connsiteX37" fmla="*/ 5080000 w 5080000"/>
              <a:gd name="connsiteY37" fmla="*/ 10602912 h 10602912"/>
              <a:gd name="connsiteX38" fmla="*/ 0 w 5080000"/>
              <a:gd name="connsiteY38" fmla="*/ 10602912 h 10602912"/>
              <a:gd name="connsiteX39" fmla="*/ 0 w 5080000"/>
              <a:gd name="connsiteY39" fmla="*/ 0 h 10602912"/>
              <a:gd name="connsiteX0" fmla="*/ 0 w 5011312"/>
              <a:gd name="connsiteY0" fmla="*/ 0 h 10669587"/>
              <a:gd name="connsiteX1" fmla="*/ 1265609 w 5011312"/>
              <a:gd name="connsiteY1" fmla="*/ 1517278 h 10669587"/>
              <a:gd name="connsiteX2" fmla="*/ 1411952 w 5011312"/>
              <a:gd name="connsiteY2" fmla="*/ 1268336 h 10669587"/>
              <a:gd name="connsiteX3" fmla="*/ 1547712 w 5011312"/>
              <a:gd name="connsiteY3" fmla="*/ 398597 h 10669587"/>
              <a:gd name="connsiteX4" fmla="*/ 2315773 w 5011312"/>
              <a:gd name="connsiteY4" fmla="*/ 37322 h 10669587"/>
              <a:gd name="connsiteX5" fmla="*/ 3040872 w 5011312"/>
              <a:gd name="connsiteY5" fmla="*/ 326216 h 10669587"/>
              <a:gd name="connsiteX6" fmla="*/ 3231372 w 5011312"/>
              <a:gd name="connsiteY6" fmla="*/ 681816 h 10669587"/>
              <a:gd name="connsiteX7" fmla="*/ 3343275 w 5011312"/>
              <a:gd name="connsiteY7" fmla="*/ 1065212 h 10669587"/>
              <a:gd name="connsiteX8" fmla="*/ 3114675 w 5011312"/>
              <a:gd name="connsiteY8" fmla="*/ 1928812 h 10669587"/>
              <a:gd name="connsiteX9" fmla="*/ 2898775 w 5011312"/>
              <a:gd name="connsiteY9" fmla="*/ 2449512 h 10669587"/>
              <a:gd name="connsiteX10" fmla="*/ 2670175 w 5011312"/>
              <a:gd name="connsiteY10" fmla="*/ 3097212 h 10669587"/>
              <a:gd name="connsiteX11" fmla="*/ 3822777 w 5011312"/>
              <a:gd name="connsiteY11" fmla="*/ 3455600 h 10669587"/>
              <a:gd name="connsiteX12" fmla="*/ 3964955 w 5011312"/>
              <a:gd name="connsiteY12" fmla="*/ 3979708 h 10669587"/>
              <a:gd name="connsiteX13" fmla="*/ 4106086 w 5011312"/>
              <a:gd name="connsiteY13" fmla="*/ 4435576 h 10669587"/>
              <a:gd name="connsiteX14" fmla="*/ 4126412 w 5011312"/>
              <a:gd name="connsiteY14" fmla="*/ 4601816 h 10669587"/>
              <a:gd name="connsiteX15" fmla="*/ 4806478 w 5011312"/>
              <a:gd name="connsiteY15" fmla="*/ 5544529 h 10669587"/>
              <a:gd name="connsiteX16" fmla="*/ 4957533 w 5011312"/>
              <a:gd name="connsiteY16" fmla="*/ 5684116 h 10669587"/>
              <a:gd name="connsiteX17" fmla="*/ 4963859 w 5011312"/>
              <a:gd name="connsiteY17" fmla="*/ 5927546 h 10669587"/>
              <a:gd name="connsiteX18" fmla="*/ 5011312 w 5011312"/>
              <a:gd name="connsiteY18" fmla="*/ 6086668 h 10669587"/>
              <a:gd name="connsiteX19" fmla="*/ 4977858 w 5011312"/>
              <a:gd name="connsiteY19" fmla="*/ 6250219 h 10669587"/>
              <a:gd name="connsiteX20" fmla="*/ 4829175 w 5011312"/>
              <a:gd name="connsiteY20" fmla="*/ 6424922 h 10669587"/>
              <a:gd name="connsiteX21" fmla="*/ 4687926 w 5011312"/>
              <a:gd name="connsiteY21" fmla="*/ 6577322 h 10669587"/>
              <a:gd name="connsiteX22" fmla="*/ 4591282 w 5011312"/>
              <a:gd name="connsiteY22" fmla="*/ 6610775 h 10669587"/>
              <a:gd name="connsiteX23" fmla="*/ 4152668 w 5011312"/>
              <a:gd name="connsiteY23" fmla="*/ 6621927 h 10669587"/>
              <a:gd name="connsiteX24" fmla="*/ 3821848 w 5011312"/>
              <a:gd name="connsiteY24" fmla="*/ 6941595 h 10669587"/>
              <a:gd name="connsiteX25" fmla="*/ 3710336 w 5011312"/>
              <a:gd name="connsiteY25" fmla="*/ 7097712 h 10669587"/>
              <a:gd name="connsiteX26" fmla="*/ 3732638 w 5011312"/>
              <a:gd name="connsiteY26" fmla="*/ 7376493 h 10669587"/>
              <a:gd name="connsiteX27" fmla="*/ 3803263 w 5011312"/>
              <a:gd name="connsiteY27" fmla="*/ 7852278 h 10669587"/>
              <a:gd name="connsiteX28" fmla="*/ 3888755 w 5011312"/>
              <a:gd name="connsiteY28" fmla="*/ 8398687 h 10669587"/>
              <a:gd name="connsiteX29" fmla="*/ 3955663 w 5011312"/>
              <a:gd name="connsiteY29" fmla="*/ 8907927 h 10669587"/>
              <a:gd name="connsiteX30" fmla="*/ 4003985 w 5011312"/>
              <a:gd name="connsiteY30" fmla="*/ 9268483 h 10669587"/>
              <a:gd name="connsiteX31" fmla="*/ 4033721 w 5011312"/>
              <a:gd name="connsiteY31" fmla="*/ 9480356 h 10669587"/>
              <a:gd name="connsiteX32" fmla="*/ 4052307 w 5011312"/>
              <a:gd name="connsiteY32" fmla="*/ 9662492 h 10669587"/>
              <a:gd name="connsiteX33" fmla="*/ 4067175 w 5011312"/>
              <a:gd name="connsiteY33" fmla="*/ 9829761 h 10669587"/>
              <a:gd name="connsiteX34" fmla="*/ 4056024 w 5011312"/>
              <a:gd name="connsiteY34" fmla="*/ 9956141 h 10669587"/>
              <a:gd name="connsiteX35" fmla="*/ 3937077 w 5011312"/>
              <a:gd name="connsiteY35" fmla="*/ 10194034 h 10669587"/>
              <a:gd name="connsiteX36" fmla="*/ 3940794 w 5011312"/>
              <a:gd name="connsiteY36" fmla="*/ 10502551 h 10669587"/>
              <a:gd name="connsiteX37" fmla="*/ 3965575 w 5011312"/>
              <a:gd name="connsiteY37" fmla="*/ 10669587 h 10669587"/>
              <a:gd name="connsiteX38" fmla="*/ 0 w 5011312"/>
              <a:gd name="connsiteY38" fmla="*/ 10602912 h 10669587"/>
              <a:gd name="connsiteX39" fmla="*/ 0 w 5011312"/>
              <a:gd name="connsiteY39" fmla="*/ 0 h 10669587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0 w 5011312"/>
              <a:gd name="connsiteY38" fmla="*/ 10602912 h 10679112"/>
              <a:gd name="connsiteX39" fmla="*/ 0 w 5011312"/>
              <a:gd name="connsiteY3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0 w 5011312"/>
              <a:gd name="connsiteY3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49065 w 5011312"/>
              <a:gd name="connsiteY39" fmla="*/ 10414792 h 10679112"/>
              <a:gd name="connsiteX40" fmla="*/ 0 w 5011312"/>
              <a:gd name="connsiteY4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38604 h 10679112"/>
              <a:gd name="connsiteX40" fmla="*/ 0 w 5011312"/>
              <a:gd name="connsiteY4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38604 h 10679112"/>
              <a:gd name="connsiteX40" fmla="*/ 639540 w 5011312"/>
              <a:gd name="connsiteY40" fmla="*/ 9976642 h 10679112"/>
              <a:gd name="connsiteX41" fmla="*/ 0 w 5011312"/>
              <a:gd name="connsiteY4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38604 h 10679112"/>
              <a:gd name="connsiteX40" fmla="*/ 244253 w 5011312"/>
              <a:gd name="connsiteY40" fmla="*/ 10267154 h 10679112"/>
              <a:gd name="connsiteX41" fmla="*/ 0 w 5011312"/>
              <a:gd name="connsiteY4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0 w 5011312"/>
              <a:gd name="connsiteY4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34727 w 5011312"/>
              <a:gd name="connsiteY41" fmla="*/ 9829005 h 10679112"/>
              <a:gd name="connsiteX42" fmla="*/ 0 w 5011312"/>
              <a:gd name="connsiteY4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0 w 5011312"/>
              <a:gd name="connsiteY4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0 w 5011312"/>
              <a:gd name="connsiteY4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0 w 5011312"/>
              <a:gd name="connsiteY4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239490 w 5011312"/>
              <a:gd name="connsiteY42" fmla="*/ 9414667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0 w 5011312"/>
              <a:gd name="connsiteY4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334740 w 5011312"/>
              <a:gd name="connsiteY43" fmla="*/ 9024142 h 10679112"/>
              <a:gd name="connsiteX44" fmla="*/ 0 w 5011312"/>
              <a:gd name="connsiteY44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0 w 5011312"/>
              <a:gd name="connsiteY44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410940 w 5011312"/>
              <a:gd name="connsiteY44" fmla="*/ 8481217 h 10679112"/>
              <a:gd name="connsiteX45" fmla="*/ 0 w 5011312"/>
              <a:gd name="connsiteY4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0 w 5011312"/>
              <a:gd name="connsiteY4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482377 w 5011312"/>
              <a:gd name="connsiteY45" fmla="*/ 7819230 h 10679112"/>
              <a:gd name="connsiteX46" fmla="*/ 0 w 5011312"/>
              <a:gd name="connsiteY4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0 w 5011312"/>
              <a:gd name="connsiteY4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544290 w 5011312"/>
              <a:gd name="connsiteY46" fmla="*/ 7552530 h 10679112"/>
              <a:gd name="connsiteX47" fmla="*/ 0 w 5011312"/>
              <a:gd name="connsiteY4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0 w 5011312"/>
              <a:gd name="connsiteY4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553815 w 5011312"/>
              <a:gd name="connsiteY47" fmla="*/ 7371555 h 10679112"/>
              <a:gd name="connsiteX48" fmla="*/ 0 w 5011312"/>
              <a:gd name="connsiteY4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0 w 5011312"/>
              <a:gd name="connsiteY4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591915 w 5011312"/>
              <a:gd name="connsiteY48" fmla="*/ 6938167 h 10679112"/>
              <a:gd name="connsiteX49" fmla="*/ 0 w 5011312"/>
              <a:gd name="connsiteY4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0 w 5011312"/>
              <a:gd name="connsiteY4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0 w 5011312"/>
              <a:gd name="connsiteY4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0 w 5011312"/>
              <a:gd name="connsiteY49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644302 w 5011312"/>
              <a:gd name="connsiteY49" fmla="*/ 6533355 h 10679112"/>
              <a:gd name="connsiteX50" fmla="*/ 0 w 5011312"/>
              <a:gd name="connsiteY5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0 w 5011312"/>
              <a:gd name="connsiteY5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0 w 5011312"/>
              <a:gd name="connsiteY50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653827 w 5011312"/>
              <a:gd name="connsiteY50" fmla="*/ 5476080 h 10679112"/>
              <a:gd name="connsiteX51" fmla="*/ 0 w 5011312"/>
              <a:gd name="connsiteY5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0 w 5011312"/>
              <a:gd name="connsiteY5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0 w 5011312"/>
              <a:gd name="connsiteY5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0 w 5011312"/>
              <a:gd name="connsiteY51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453802 w 5011312"/>
              <a:gd name="connsiteY51" fmla="*/ 5428455 h 10679112"/>
              <a:gd name="connsiteX52" fmla="*/ 0 w 5011312"/>
              <a:gd name="connsiteY5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49027 w 5011312"/>
              <a:gd name="connsiteY51" fmla="*/ 5480843 h 10679112"/>
              <a:gd name="connsiteX52" fmla="*/ 0 w 5011312"/>
              <a:gd name="connsiteY5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49027 w 5011312"/>
              <a:gd name="connsiteY51" fmla="*/ 5480843 h 10679112"/>
              <a:gd name="connsiteX52" fmla="*/ 0 w 5011312"/>
              <a:gd name="connsiteY5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0 w 5011312"/>
              <a:gd name="connsiteY52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334740 w 5011312"/>
              <a:gd name="connsiteY52" fmla="*/ 5123655 h 10679112"/>
              <a:gd name="connsiteX53" fmla="*/ 0 w 5011312"/>
              <a:gd name="connsiteY5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0 w 5011312"/>
              <a:gd name="connsiteY5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0 w 5011312"/>
              <a:gd name="connsiteY5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0 w 5011312"/>
              <a:gd name="connsiteY53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182340 w 5011312"/>
              <a:gd name="connsiteY53" fmla="*/ 4561680 h 10679112"/>
              <a:gd name="connsiteX54" fmla="*/ 0 w 5011312"/>
              <a:gd name="connsiteY54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0 w 5011312"/>
              <a:gd name="connsiteY54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29940 w 5011312"/>
              <a:gd name="connsiteY54" fmla="*/ 4237830 h 10679112"/>
              <a:gd name="connsiteX55" fmla="*/ 0 w 5011312"/>
              <a:gd name="connsiteY5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0 w 5011312"/>
              <a:gd name="connsiteY5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0 w 5011312"/>
              <a:gd name="connsiteY55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1365 w 5011312"/>
              <a:gd name="connsiteY55" fmla="*/ 3890167 h 10679112"/>
              <a:gd name="connsiteX56" fmla="*/ 0 w 5011312"/>
              <a:gd name="connsiteY5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0 w 5011312"/>
              <a:gd name="connsiteY5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0 w 5011312"/>
              <a:gd name="connsiteY5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0 w 5011312"/>
              <a:gd name="connsiteY56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77565 w 5011312"/>
              <a:gd name="connsiteY56" fmla="*/ 3409155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96615 w 5011312"/>
              <a:gd name="connsiteY55" fmla="*/ 4004467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0 w 5011312"/>
              <a:gd name="connsiteY57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382365 w 5011312"/>
              <a:gd name="connsiteY57" fmla="*/ 2947192 h 10679112"/>
              <a:gd name="connsiteX58" fmla="*/ 0 w 5011312"/>
              <a:gd name="connsiteY5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934815 w 5011312"/>
              <a:gd name="connsiteY57" fmla="*/ 3213892 h 10679112"/>
              <a:gd name="connsiteX58" fmla="*/ 0 w 5011312"/>
              <a:gd name="connsiteY5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934815 w 5011312"/>
              <a:gd name="connsiteY57" fmla="*/ 3213892 h 10679112"/>
              <a:gd name="connsiteX58" fmla="*/ 0 w 5011312"/>
              <a:gd name="connsiteY58" fmla="*/ 0 h 10679112"/>
              <a:gd name="connsiteX0" fmla="*/ 0 w 5011312"/>
              <a:gd name="connsiteY0" fmla="*/ 0 h 10679112"/>
              <a:gd name="connsiteX1" fmla="*/ 1265609 w 5011312"/>
              <a:gd name="connsiteY1" fmla="*/ 1517278 h 10679112"/>
              <a:gd name="connsiteX2" fmla="*/ 1411952 w 5011312"/>
              <a:gd name="connsiteY2" fmla="*/ 1268336 h 10679112"/>
              <a:gd name="connsiteX3" fmla="*/ 1547712 w 5011312"/>
              <a:gd name="connsiteY3" fmla="*/ 398597 h 10679112"/>
              <a:gd name="connsiteX4" fmla="*/ 2315773 w 5011312"/>
              <a:gd name="connsiteY4" fmla="*/ 37322 h 10679112"/>
              <a:gd name="connsiteX5" fmla="*/ 3040872 w 5011312"/>
              <a:gd name="connsiteY5" fmla="*/ 326216 h 10679112"/>
              <a:gd name="connsiteX6" fmla="*/ 3231372 w 5011312"/>
              <a:gd name="connsiteY6" fmla="*/ 681816 h 10679112"/>
              <a:gd name="connsiteX7" fmla="*/ 3343275 w 5011312"/>
              <a:gd name="connsiteY7" fmla="*/ 1065212 h 10679112"/>
              <a:gd name="connsiteX8" fmla="*/ 3114675 w 5011312"/>
              <a:gd name="connsiteY8" fmla="*/ 1928812 h 10679112"/>
              <a:gd name="connsiteX9" fmla="*/ 2898775 w 5011312"/>
              <a:gd name="connsiteY9" fmla="*/ 2449512 h 10679112"/>
              <a:gd name="connsiteX10" fmla="*/ 2670175 w 5011312"/>
              <a:gd name="connsiteY10" fmla="*/ 3097212 h 10679112"/>
              <a:gd name="connsiteX11" fmla="*/ 3822777 w 5011312"/>
              <a:gd name="connsiteY11" fmla="*/ 3455600 h 10679112"/>
              <a:gd name="connsiteX12" fmla="*/ 3964955 w 5011312"/>
              <a:gd name="connsiteY12" fmla="*/ 3979708 h 10679112"/>
              <a:gd name="connsiteX13" fmla="*/ 4106086 w 5011312"/>
              <a:gd name="connsiteY13" fmla="*/ 4435576 h 10679112"/>
              <a:gd name="connsiteX14" fmla="*/ 4126412 w 5011312"/>
              <a:gd name="connsiteY14" fmla="*/ 4601816 h 10679112"/>
              <a:gd name="connsiteX15" fmla="*/ 4806478 w 5011312"/>
              <a:gd name="connsiteY15" fmla="*/ 5544529 h 10679112"/>
              <a:gd name="connsiteX16" fmla="*/ 4957533 w 5011312"/>
              <a:gd name="connsiteY16" fmla="*/ 5684116 h 10679112"/>
              <a:gd name="connsiteX17" fmla="*/ 4963859 w 5011312"/>
              <a:gd name="connsiteY17" fmla="*/ 5927546 h 10679112"/>
              <a:gd name="connsiteX18" fmla="*/ 5011312 w 5011312"/>
              <a:gd name="connsiteY18" fmla="*/ 6086668 h 10679112"/>
              <a:gd name="connsiteX19" fmla="*/ 4977858 w 5011312"/>
              <a:gd name="connsiteY19" fmla="*/ 6250219 h 10679112"/>
              <a:gd name="connsiteX20" fmla="*/ 4829175 w 5011312"/>
              <a:gd name="connsiteY20" fmla="*/ 6424922 h 10679112"/>
              <a:gd name="connsiteX21" fmla="*/ 4687926 w 5011312"/>
              <a:gd name="connsiteY21" fmla="*/ 6577322 h 10679112"/>
              <a:gd name="connsiteX22" fmla="*/ 4591282 w 5011312"/>
              <a:gd name="connsiteY22" fmla="*/ 6610775 h 10679112"/>
              <a:gd name="connsiteX23" fmla="*/ 4152668 w 5011312"/>
              <a:gd name="connsiteY23" fmla="*/ 6621927 h 10679112"/>
              <a:gd name="connsiteX24" fmla="*/ 3821848 w 5011312"/>
              <a:gd name="connsiteY24" fmla="*/ 6941595 h 10679112"/>
              <a:gd name="connsiteX25" fmla="*/ 3710336 w 5011312"/>
              <a:gd name="connsiteY25" fmla="*/ 7097712 h 10679112"/>
              <a:gd name="connsiteX26" fmla="*/ 3732638 w 5011312"/>
              <a:gd name="connsiteY26" fmla="*/ 7376493 h 10679112"/>
              <a:gd name="connsiteX27" fmla="*/ 3803263 w 5011312"/>
              <a:gd name="connsiteY27" fmla="*/ 7852278 h 10679112"/>
              <a:gd name="connsiteX28" fmla="*/ 3888755 w 5011312"/>
              <a:gd name="connsiteY28" fmla="*/ 8398687 h 10679112"/>
              <a:gd name="connsiteX29" fmla="*/ 3955663 w 5011312"/>
              <a:gd name="connsiteY29" fmla="*/ 8907927 h 10679112"/>
              <a:gd name="connsiteX30" fmla="*/ 4003985 w 5011312"/>
              <a:gd name="connsiteY30" fmla="*/ 9268483 h 10679112"/>
              <a:gd name="connsiteX31" fmla="*/ 4033721 w 5011312"/>
              <a:gd name="connsiteY31" fmla="*/ 9480356 h 10679112"/>
              <a:gd name="connsiteX32" fmla="*/ 4052307 w 5011312"/>
              <a:gd name="connsiteY32" fmla="*/ 9662492 h 10679112"/>
              <a:gd name="connsiteX33" fmla="*/ 4067175 w 5011312"/>
              <a:gd name="connsiteY33" fmla="*/ 9829761 h 10679112"/>
              <a:gd name="connsiteX34" fmla="*/ 4056024 w 5011312"/>
              <a:gd name="connsiteY34" fmla="*/ 9956141 h 10679112"/>
              <a:gd name="connsiteX35" fmla="*/ 3937077 w 5011312"/>
              <a:gd name="connsiteY35" fmla="*/ 10194034 h 10679112"/>
              <a:gd name="connsiteX36" fmla="*/ 3940794 w 5011312"/>
              <a:gd name="connsiteY36" fmla="*/ 10502551 h 10679112"/>
              <a:gd name="connsiteX37" fmla="*/ 3941762 w 5011312"/>
              <a:gd name="connsiteY37" fmla="*/ 10679112 h 10679112"/>
              <a:gd name="connsiteX38" fmla="*/ 671513 w 5011312"/>
              <a:gd name="connsiteY38" fmla="*/ 10607675 h 10679112"/>
              <a:gd name="connsiteX39" fmla="*/ 668115 w 5011312"/>
              <a:gd name="connsiteY39" fmla="*/ 10410029 h 10679112"/>
              <a:gd name="connsiteX40" fmla="*/ 244253 w 5011312"/>
              <a:gd name="connsiteY40" fmla="*/ 10267154 h 10679112"/>
              <a:gd name="connsiteX41" fmla="*/ 249014 w 5011312"/>
              <a:gd name="connsiteY41" fmla="*/ 9881392 h 10679112"/>
              <a:gd name="connsiteX42" fmla="*/ 344265 w 5011312"/>
              <a:gd name="connsiteY42" fmla="*/ 9519442 h 10679112"/>
              <a:gd name="connsiteX43" fmla="*/ 439515 w 5011312"/>
              <a:gd name="connsiteY43" fmla="*/ 9024142 h 10679112"/>
              <a:gd name="connsiteX44" fmla="*/ 525240 w 5011312"/>
              <a:gd name="connsiteY44" fmla="*/ 8481217 h 10679112"/>
              <a:gd name="connsiteX45" fmla="*/ 577627 w 5011312"/>
              <a:gd name="connsiteY45" fmla="*/ 8081167 h 10679112"/>
              <a:gd name="connsiteX46" fmla="*/ 606202 w 5011312"/>
              <a:gd name="connsiteY46" fmla="*/ 7852568 h 10679112"/>
              <a:gd name="connsiteX47" fmla="*/ 644302 w 5011312"/>
              <a:gd name="connsiteY47" fmla="*/ 7400130 h 10679112"/>
              <a:gd name="connsiteX48" fmla="*/ 696690 w 5011312"/>
              <a:gd name="connsiteY48" fmla="*/ 6966742 h 10679112"/>
              <a:gd name="connsiteX49" fmla="*/ 753840 w 5011312"/>
              <a:gd name="connsiteY49" fmla="*/ 6280942 h 10679112"/>
              <a:gd name="connsiteX50" fmla="*/ 463327 w 5011312"/>
              <a:gd name="connsiteY50" fmla="*/ 5609430 h 10679112"/>
              <a:gd name="connsiteX51" fmla="*/ 358552 w 5011312"/>
              <a:gd name="connsiteY51" fmla="*/ 5480843 h 10679112"/>
              <a:gd name="connsiteX52" fmla="*/ 196628 w 5011312"/>
              <a:gd name="connsiteY52" fmla="*/ 5114130 h 10679112"/>
              <a:gd name="connsiteX53" fmla="*/ 44228 w 5011312"/>
              <a:gd name="connsiteY53" fmla="*/ 4571205 h 10679112"/>
              <a:gd name="connsiteX54" fmla="*/ 1365 w 5011312"/>
              <a:gd name="connsiteY54" fmla="*/ 4223542 h 10679112"/>
              <a:gd name="connsiteX55" fmla="*/ 82327 w 5011312"/>
              <a:gd name="connsiteY55" fmla="*/ 3994942 h 10679112"/>
              <a:gd name="connsiteX56" fmla="*/ 458565 w 5011312"/>
              <a:gd name="connsiteY56" fmla="*/ 3552030 h 10679112"/>
              <a:gd name="connsiteX57" fmla="*/ 934815 w 5011312"/>
              <a:gd name="connsiteY57" fmla="*/ 3213892 h 10679112"/>
              <a:gd name="connsiteX58" fmla="*/ 0 w 5011312"/>
              <a:gd name="connsiteY58" fmla="*/ 0 h 10679112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66048 w 5010685"/>
              <a:gd name="connsiteY58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762738 w 5010685"/>
              <a:gd name="connsiteY58" fmla="*/ 2890820 h 10641790"/>
              <a:gd name="connsiteX59" fmla="*/ 66048 w 5010685"/>
              <a:gd name="connsiteY59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66048 w 5010685"/>
              <a:gd name="connsiteY59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896088 w 5010685"/>
              <a:gd name="connsiteY59" fmla="*/ 2757470 h 10641790"/>
              <a:gd name="connsiteX60" fmla="*/ 66048 w 5010685"/>
              <a:gd name="connsiteY60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66048 w 5010685"/>
              <a:gd name="connsiteY60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300900 w 5010685"/>
              <a:gd name="connsiteY60" fmla="*/ 2381233 h 10641790"/>
              <a:gd name="connsiteX61" fmla="*/ 66048 w 5010685"/>
              <a:gd name="connsiteY61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24750 w 5010685"/>
              <a:gd name="connsiteY60" fmla="*/ 2481245 h 10641790"/>
              <a:gd name="connsiteX61" fmla="*/ 66048 w 5010685"/>
              <a:gd name="connsiteY61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24750 w 5010685"/>
              <a:gd name="connsiteY60" fmla="*/ 2481245 h 10641790"/>
              <a:gd name="connsiteX61" fmla="*/ 1205650 w 5010685"/>
              <a:gd name="connsiteY61" fmla="*/ 2262170 h 10641790"/>
              <a:gd name="connsiteX62" fmla="*/ 66048 w 5010685"/>
              <a:gd name="connsiteY62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24750 w 5010685"/>
              <a:gd name="connsiteY60" fmla="*/ 2481245 h 10641790"/>
              <a:gd name="connsiteX61" fmla="*/ 1658088 w 5010685"/>
              <a:gd name="connsiteY61" fmla="*/ 2233595 h 10641790"/>
              <a:gd name="connsiteX62" fmla="*/ 66048 w 5010685"/>
              <a:gd name="connsiteY62" fmla="*/ 1624791 h 10641790"/>
              <a:gd name="connsiteX0" fmla="*/ 66048 w 5010685"/>
              <a:gd name="connsiteY0" fmla="*/ 162479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66048 w 5010685"/>
              <a:gd name="connsiteY62" fmla="*/ 1624791 h 10641790"/>
              <a:gd name="connsiteX0" fmla="*/ 1485273 w 5010685"/>
              <a:gd name="connsiteY0" fmla="*/ 191054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64982 w 5010685"/>
              <a:gd name="connsiteY1" fmla="*/ 1479956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69744 w 5010685"/>
              <a:gd name="connsiteY1" fmla="*/ 1494244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69744 w 5010685"/>
              <a:gd name="connsiteY1" fmla="*/ 1494244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69744 w 5010685"/>
              <a:gd name="connsiteY1" fmla="*/ 1494244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74507 w 5010685"/>
              <a:gd name="connsiteY1" fmla="*/ 1503769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42648 w 5010685"/>
              <a:gd name="connsiteY7" fmla="*/ 1027890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74507 w 5010685"/>
              <a:gd name="connsiteY1" fmla="*/ 1503769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28361 w 5010685"/>
              <a:gd name="connsiteY7" fmla="*/ 1070752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74507 w 5010685"/>
              <a:gd name="connsiteY1" fmla="*/ 1503769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28361 w 5010685"/>
              <a:gd name="connsiteY7" fmla="*/ 1070752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  <a:gd name="connsiteX0" fmla="*/ 1485273 w 5010685"/>
              <a:gd name="connsiteY0" fmla="*/ 1910541 h 10641790"/>
              <a:gd name="connsiteX1" fmla="*/ 1274507 w 5010685"/>
              <a:gd name="connsiteY1" fmla="*/ 1503769 h 10641790"/>
              <a:gd name="connsiteX2" fmla="*/ 1411325 w 5010685"/>
              <a:gd name="connsiteY2" fmla="*/ 1231014 h 10641790"/>
              <a:gd name="connsiteX3" fmla="*/ 1547085 w 5010685"/>
              <a:gd name="connsiteY3" fmla="*/ 361275 h 10641790"/>
              <a:gd name="connsiteX4" fmla="*/ 2315146 w 5010685"/>
              <a:gd name="connsiteY4" fmla="*/ 0 h 10641790"/>
              <a:gd name="connsiteX5" fmla="*/ 3040245 w 5010685"/>
              <a:gd name="connsiteY5" fmla="*/ 288894 h 10641790"/>
              <a:gd name="connsiteX6" fmla="*/ 3230745 w 5010685"/>
              <a:gd name="connsiteY6" fmla="*/ 644494 h 10641790"/>
              <a:gd name="connsiteX7" fmla="*/ 3328361 w 5010685"/>
              <a:gd name="connsiteY7" fmla="*/ 1070752 h 10641790"/>
              <a:gd name="connsiteX8" fmla="*/ 3114048 w 5010685"/>
              <a:gd name="connsiteY8" fmla="*/ 1891490 h 10641790"/>
              <a:gd name="connsiteX9" fmla="*/ 2898148 w 5010685"/>
              <a:gd name="connsiteY9" fmla="*/ 2412190 h 10641790"/>
              <a:gd name="connsiteX10" fmla="*/ 2669548 w 5010685"/>
              <a:gd name="connsiteY10" fmla="*/ 3059890 h 10641790"/>
              <a:gd name="connsiteX11" fmla="*/ 3822150 w 5010685"/>
              <a:gd name="connsiteY11" fmla="*/ 3418278 h 10641790"/>
              <a:gd name="connsiteX12" fmla="*/ 3964328 w 5010685"/>
              <a:gd name="connsiteY12" fmla="*/ 3942386 h 10641790"/>
              <a:gd name="connsiteX13" fmla="*/ 4105459 w 5010685"/>
              <a:gd name="connsiteY13" fmla="*/ 4398254 h 10641790"/>
              <a:gd name="connsiteX14" fmla="*/ 4125785 w 5010685"/>
              <a:gd name="connsiteY14" fmla="*/ 4564494 h 10641790"/>
              <a:gd name="connsiteX15" fmla="*/ 4805851 w 5010685"/>
              <a:gd name="connsiteY15" fmla="*/ 5507207 h 10641790"/>
              <a:gd name="connsiteX16" fmla="*/ 4956906 w 5010685"/>
              <a:gd name="connsiteY16" fmla="*/ 5646794 h 10641790"/>
              <a:gd name="connsiteX17" fmla="*/ 4963232 w 5010685"/>
              <a:gd name="connsiteY17" fmla="*/ 5890224 h 10641790"/>
              <a:gd name="connsiteX18" fmla="*/ 5010685 w 5010685"/>
              <a:gd name="connsiteY18" fmla="*/ 6049346 h 10641790"/>
              <a:gd name="connsiteX19" fmla="*/ 4977231 w 5010685"/>
              <a:gd name="connsiteY19" fmla="*/ 6212897 h 10641790"/>
              <a:gd name="connsiteX20" fmla="*/ 4828548 w 5010685"/>
              <a:gd name="connsiteY20" fmla="*/ 6387600 h 10641790"/>
              <a:gd name="connsiteX21" fmla="*/ 4687299 w 5010685"/>
              <a:gd name="connsiteY21" fmla="*/ 6540000 h 10641790"/>
              <a:gd name="connsiteX22" fmla="*/ 4590655 w 5010685"/>
              <a:gd name="connsiteY22" fmla="*/ 6573453 h 10641790"/>
              <a:gd name="connsiteX23" fmla="*/ 4152041 w 5010685"/>
              <a:gd name="connsiteY23" fmla="*/ 6584605 h 10641790"/>
              <a:gd name="connsiteX24" fmla="*/ 3821221 w 5010685"/>
              <a:gd name="connsiteY24" fmla="*/ 6904273 h 10641790"/>
              <a:gd name="connsiteX25" fmla="*/ 3709709 w 5010685"/>
              <a:gd name="connsiteY25" fmla="*/ 7060390 h 10641790"/>
              <a:gd name="connsiteX26" fmla="*/ 3732011 w 5010685"/>
              <a:gd name="connsiteY26" fmla="*/ 7339171 h 10641790"/>
              <a:gd name="connsiteX27" fmla="*/ 3802636 w 5010685"/>
              <a:gd name="connsiteY27" fmla="*/ 7814956 h 10641790"/>
              <a:gd name="connsiteX28" fmla="*/ 3888128 w 5010685"/>
              <a:gd name="connsiteY28" fmla="*/ 8361365 h 10641790"/>
              <a:gd name="connsiteX29" fmla="*/ 3955036 w 5010685"/>
              <a:gd name="connsiteY29" fmla="*/ 8870605 h 10641790"/>
              <a:gd name="connsiteX30" fmla="*/ 4003358 w 5010685"/>
              <a:gd name="connsiteY30" fmla="*/ 9231161 h 10641790"/>
              <a:gd name="connsiteX31" fmla="*/ 4033094 w 5010685"/>
              <a:gd name="connsiteY31" fmla="*/ 9443034 h 10641790"/>
              <a:gd name="connsiteX32" fmla="*/ 4051680 w 5010685"/>
              <a:gd name="connsiteY32" fmla="*/ 9625170 h 10641790"/>
              <a:gd name="connsiteX33" fmla="*/ 4066548 w 5010685"/>
              <a:gd name="connsiteY33" fmla="*/ 9792439 h 10641790"/>
              <a:gd name="connsiteX34" fmla="*/ 4055397 w 5010685"/>
              <a:gd name="connsiteY34" fmla="*/ 9918819 h 10641790"/>
              <a:gd name="connsiteX35" fmla="*/ 3936450 w 5010685"/>
              <a:gd name="connsiteY35" fmla="*/ 10156712 h 10641790"/>
              <a:gd name="connsiteX36" fmla="*/ 3940167 w 5010685"/>
              <a:gd name="connsiteY36" fmla="*/ 10465229 h 10641790"/>
              <a:gd name="connsiteX37" fmla="*/ 3941135 w 5010685"/>
              <a:gd name="connsiteY37" fmla="*/ 10641790 h 10641790"/>
              <a:gd name="connsiteX38" fmla="*/ 670886 w 5010685"/>
              <a:gd name="connsiteY38" fmla="*/ 10570353 h 10641790"/>
              <a:gd name="connsiteX39" fmla="*/ 667488 w 5010685"/>
              <a:gd name="connsiteY39" fmla="*/ 10372707 h 10641790"/>
              <a:gd name="connsiteX40" fmla="*/ 243626 w 5010685"/>
              <a:gd name="connsiteY40" fmla="*/ 10229832 h 10641790"/>
              <a:gd name="connsiteX41" fmla="*/ 248387 w 5010685"/>
              <a:gd name="connsiteY41" fmla="*/ 9844070 h 10641790"/>
              <a:gd name="connsiteX42" fmla="*/ 343638 w 5010685"/>
              <a:gd name="connsiteY42" fmla="*/ 9482120 h 10641790"/>
              <a:gd name="connsiteX43" fmla="*/ 438888 w 5010685"/>
              <a:gd name="connsiteY43" fmla="*/ 8986820 h 10641790"/>
              <a:gd name="connsiteX44" fmla="*/ 524613 w 5010685"/>
              <a:gd name="connsiteY44" fmla="*/ 8443895 h 10641790"/>
              <a:gd name="connsiteX45" fmla="*/ 577000 w 5010685"/>
              <a:gd name="connsiteY45" fmla="*/ 8043845 h 10641790"/>
              <a:gd name="connsiteX46" fmla="*/ 605575 w 5010685"/>
              <a:gd name="connsiteY46" fmla="*/ 7815246 h 10641790"/>
              <a:gd name="connsiteX47" fmla="*/ 643675 w 5010685"/>
              <a:gd name="connsiteY47" fmla="*/ 7362808 h 10641790"/>
              <a:gd name="connsiteX48" fmla="*/ 696063 w 5010685"/>
              <a:gd name="connsiteY48" fmla="*/ 6929420 h 10641790"/>
              <a:gd name="connsiteX49" fmla="*/ 753213 w 5010685"/>
              <a:gd name="connsiteY49" fmla="*/ 6243620 h 10641790"/>
              <a:gd name="connsiteX50" fmla="*/ 462700 w 5010685"/>
              <a:gd name="connsiteY50" fmla="*/ 5572108 h 10641790"/>
              <a:gd name="connsiteX51" fmla="*/ 357925 w 5010685"/>
              <a:gd name="connsiteY51" fmla="*/ 5443521 h 10641790"/>
              <a:gd name="connsiteX52" fmla="*/ 196001 w 5010685"/>
              <a:gd name="connsiteY52" fmla="*/ 5076808 h 10641790"/>
              <a:gd name="connsiteX53" fmla="*/ 43601 w 5010685"/>
              <a:gd name="connsiteY53" fmla="*/ 4533883 h 10641790"/>
              <a:gd name="connsiteX54" fmla="*/ 738 w 5010685"/>
              <a:gd name="connsiteY54" fmla="*/ 4186220 h 10641790"/>
              <a:gd name="connsiteX55" fmla="*/ 81700 w 5010685"/>
              <a:gd name="connsiteY55" fmla="*/ 3957620 h 10641790"/>
              <a:gd name="connsiteX56" fmla="*/ 457938 w 5010685"/>
              <a:gd name="connsiteY56" fmla="*/ 3514708 h 10641790"/>
              <a:gd name="connsiteX57" fmla="*/ 934188 w 5010685"/>
              <a:gd name="connsiteY57" fmla="*/ 3176570 h 10641790"/>
              <a:gd name="connsiteX58" fmla="*/ 1134213 w 5010685"/>
              <a:gd name="connsiteY58" fmla="*/ 3071795 h 10641790"/>
              <a:gd name="connsiteX59" fmla="*/ 1505688 w 5010685"/>
              <a:gd name="connsiteY59" fmla="*/ 2509820 h 10641790"/>
              <a:gd name="connsiteX60" fmla="*/ 1615225 w 5010685"/>
              <a:gd name="connsiteY60" fmla="*/ 2476483 h 10641790"/>
              <a:gd name="connsiteX61" fmla="*/ 1658088 w 5010685"/>
              <a:gd name="connsiteY61" fmla="*/ 2233595 h 10641790"/>
              <a:gd name="connsiteX62" fmla="*/ 1485273 w 5010685"/>
              <a:gd name="connsiteY62" fmla="*/ 1910541 h 1064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010685" h="10641790">
                <a:moveTo>
                  <a:pt x="1485273" y="1910541"/>
                </a:moveTo>
                <a:cubicBezTo>
                  <a:pt x="1392793" y="1767013"/>
                  <a:pt x="1333650" y="1666347"/>
                  <a:pt x="1274507" y="1503769"/>
                </a:cubicBezTo>
                <a:lnTo>
                  <a:pt x="1411325" y="1231014"/>
                </a:lnTo>
                <a:cubicBezTo>
                  <a:pt x="1325428" y="765432"/>
                  <a:pt x="1412794" y="465159"/>
                  <a:pt x="1547085" y="361275"/>
                </a:cubicBezTo>
                <a:cubicBezTo>
                  <a:pt x="1806939" y="182484"/>
                  <a:pt x="2055292" y="120425"/>
                  <a:pt x="2315146" y="0"/>
                </a:cubicBezTo>
                <a:cubicBezTo>
                  <a:pt x="2579277" y="98358"/>
                  <a:pt x="2783210" y="101641"/>
                  <a:pt x="3040245" y="288894"/>
                </a:cubicBezTo>
                <a:cubicBezTo>
                  <a:pt x="3103745" y="407427"/>
                  <a:pt x="3131455" y="460069"/>
                  <a:pt x="3230745" y="644494"/>
                </a:cubicBezTo>
                <a:cubicBezTo>
                  <a:pt x="3260378" y="779961"/>
                  <a:pt x="3288189" y="959705"/>
                  <a:pt x="3328361" y="1070752"/>
                </a:cubicBezTo>
                <a:cubicBezTo>
                  <a:pt x="3237873" y="1287181"/>
                  <a:pt x="3141610" y="1467435"/>
                  <a:pt x="3114048" y="1891490"/>
                </a:cubicBezTo>
                <a:lnTo>
                  <a:pt x="2898148" y="2412190"/>
                </a:lnTo>
                <a:cubicBezTo>
                  <a:pt x="2763582" y="2589179"/>
                  <a:pt x="2590105" y="2727258"/>
                  <a:pt x="2669548" y="3059890"/>
                </a:cubicBezTo>
                <a:cubicBezTo>
                  <a:pt x="2719844" y="3179722"/>
                  <a:pt x="3459698" y="3363140"/>
                  <a:pt x="3822150" y="3418278"/>
                </a:cubicBezTo>
                <a:lnTo>
                  <a:pt x="3964328" y="3942386"/>
                </a:lnTo>
                <a:cubicBezTo>
                  <a:pt x="3934604" y="4040564"/>
                  <a:pt x="4029602" y="4216561"/>
                  <a:pt x="4105459" y="4398254"/>
                </a:cubicBezTo>
                <a:cubicBezTo>
                  <a:pt x="4114712" y="4463579"/>
                  <a:pt x="4112815" y="4502886"/>
                  <a:pt x="4125785" y="4564494"/>
                </a:cubicBezTo>
                <a:lnTo>
                  <a:pt x="4805851" y="5507207"/>
                </a:lnTo>
                <a:cubicBezTo>
                  <a:pt x="4863638" y="5523999"/>
                  <a:pt x="4921423" y="5559377"/>
                  <a:pt x="4956906" y="5646794"/>
                </a:cubicBezTo>
                <a:cubicBezTo>
                  <a:pt x="4959015" y="5727937"/>
                  <a:pt x="4979708" y="5816516"/>
                  <a:pt x="4963232" y="5890224"/>
                </a:cubicBezTo>
                <a:cubicBezTo>
                  <a:pt x="4979050" y="5943265"/>
                  <a:pt x="5006018" y="5981437"/>
                  <a:pt x="5010685" y="6049346"/>
                </a:cubicBezTo>
                <a:lnTo>
                  <a:pt x="4977231" y="6212897"/>
                </a:lnTo>
                <a:lnTo>
                  <a:pt x="4828548" y="6387600"/>
                </a:lnTo>
                <a:lnTo>
                  <a:pt x="4687299" y="6540000"/>
                </a:lnTo>
                <a:lnTo>
                  <a:pt x="4590655" y="6573453"/>
                </a:lnTo>
                <a:cubicBezTo>
                  <a:pt x="4500207" y="6566018"/>
                  <a:pt x="4298246" y="6580888"/>
                  <a:pt x="4152041" y="6584605"/>
                </a:cubicBezTo>
                <a:lnTo>
                  <a:pt x="3821221" y="6904273"/>
                </a:lnTo>
                <a:lnTo>
                  <a:pt x="3709709" y="7060390"/>
                </a:lnTo>
                <a:lnTo>
                  <a:pt x="3732011" y="7339171"/>
                </a:lnTo>
                <a:lnTo>
                  <a:pt x="3802636" y="7814956"/>
                </a:lnTo>
                <a:lnTo>
                  <a:pt x="3888128" y="8361365"/>
                </a:lnTo>
                <a:lnTo>
                  <a:pt x="3955036" y="8870605"/>
                </a:lnTo>
                <a:lnTo>
                  <a:pt x="4003358" y="9231161"/>
                </a:lnTo>
                <a:lnTo>
                  <a:pt x="4033094" y="9443034"/>
                </a:lnTo>
                <a:lnTo>
                  <a:pt x="4051680" y="9625170"/>
                </a:lnTo>
                <a:lnTo>
                  <a:pt x="4066548" y="9792439"/>
                </a:lnTo>
                <a:lnTo>
                  <a:pt x="4055397" y="9918819"/>
                </a:lnTo>
                <a:lnTo>
                  <a:pt x="3936450" y="10156712"/>
                </a:lnTo>
                <a:lnTo>
                  <a:pt x="3940167" y="10465229"/>
                </a:lnTo>
                <a:cubicBezTo>
                  <a:pt x="3940490" y="10524083"/>
                  <a:pt x="3940812" y="10582936"/>
                  <a:pt x="3941135" y="10641790"/>
                </a:cubicBezTo>
                <a:lnTo>
                  <a:pt x="670886" y="10570353"/>
                </a:lnTo>
                <a:cubicBezTo>
                  <a:pt x="669753" y="10513996"/>
                  <a:pt x="668621" y="10429064"/>
                  <a:pt x="667488" y="10372707"/>
                </a:cubicBezTo>
                <a:lnTo>
                  <a:pt x="243626" y="10229832"/>
                </a:lnTo>
                <a:cubicBezTo>
                  <a:pt x="226163" y="10129820"/>
                  <a:pt x="213463" y="9986945"/>
                  <a:pt x="248387" y="9844070"/>
                </a:cubicBezTo>
                <a:cubicBezTo>
                  <a:pt x="261087" y="9709132"/>
                  <a:pt x="311888" y="9645632"/>
                  <a:pt x="343638" y="9482120"/>
                </a:cubicBezTo>
                <a:lnTo>
                  <a:pt x="438888" y="8986820"/>
                </a:lnTo>
                <a:lnTo>
                  <a:pt x="524613" y="8443895"/>
                </a:lnTo>
                <a:lnTo>
                  <a:pt x="577000" y="8043845"/>
                </a:lnTo>
                <a:lnTo>
                  <a:pt x="605575" y="7815246"/>
                </a:lnTo>
                <a:lnTo>
                  <a:pt x="643675" y="7362808"/>
                </a:lnTo>
                <a:cubicBezTo>
                  <a:pt x="661138" y="7218345"/>
                  <a:pt x="678600" y="7102458"/>
                  <a:pt x="696063" y="6929420"/>
                </a:cubicBezTo>
                <a:cubicBezTo>
                  <a:pt x="715113" y="6700820"/>
                  <a:pt x="757976" y="6519845"/>
                  <a:pt x="753213" y="6243620"/>
                </a:cubicBezTo>
                <a:cubicBezTo>
                  <a:pt x="680188" y="6038833"/>
                  <a:pt x="578588" y="5781658"/>
                  <a:pt x="462700" y="5572108"/>
                </a:cubicBezTo>
                <a:cubicBezTo>
                  <a:pt x="424600" y="5529246"/>
                  <a:pt x="405550" y="5481620"/>
                  <a:pt x="357925" y="5443521"/>
                </a:cubicBezTo>
                <a:cubicBezTo>
                  <a:pt x="303950" y="5354620"/>
                  <a:pt x="249976" y="5199046"/>
                  <a:pt x="196001" y="5076808"/>
                </a:cubicBezTo>
                <a:lnTo>
                  <a:pt x="43601" y="4533883"/>
                </a:lnTo>
                <a:cubicBezTo>
                  <a:pt x="29313" y="4417995"/>
                  <a:pt x="5501" y="4297346"/>
                  <a:pt x="738" y="4186220"/>
                </a:cubicBezTo>
                <a:cubicBezTo>
                  <a:pt x="-850" y="4094145"/>
                  <a:pt x="-7199" y="4059221"/>
                  <a:pt x="81700" y="3957620"/>
                </a:cubicBezTo>
                <a:cubicBezTo>
                  <a:pt x="154725" y="3859195"/>
                  <a:pt x="308713" y="3665520"/>
                  <a:pt x="457938" y="3514708"/>
                </a:cubicBezTo>
                <a:cubicBezTo>
                  <a:pt x="569063" y="3382945"/>
                  <a:pt x="718288" y="3255945"/>
                  <a:pt x="934188" y="3176570"/>
                </a:cubicBezTo>
                <a:lnTo>
                  <a:pt x="1134213" y="3071795"/>
                </a:lnTo>
                <a:lnTo>
                  <a:pt x="1505688" y="2509820"/>
                </a:lnTo>
                <a:lnTo>
                  <a:pt x="1615225" y="2476483"/>
                </a:lnTo>
                <a:lnTo>
                  <a:pt x="1658088" y="2233595"/>
                </a:lnTo>
                <a:lnTo>
                  <a:pt x="1485273" y="1910541"/>
                </a:lnTo>
                <a:close/>
              </a:path>
            </a:pathLst>
          </a:custGeom>
        </p:spPr>
        <p:txBody>
          <a:bodyPr/>
          <a:lstStyle>
            <a:lvl1pPr marL="317500" indent="0" algn="ctr">
              <a:buNone/>
              <a:defRPr sz="3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733762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9090248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019339" y="4521201"/>
            <a:ext cx="4773612" cy="8474074"/>
          </a:xfrm>
          <a:prstGeom prst="rect">
            <a:avLst/>
          </a:prstGeom>
        </p:spPr>
        <p:txBody>
          <a:bodyPr/>
          <a:lstStyle>
            <a:lvl1pPr marL="31750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737789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008553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396365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325604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44549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95263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118572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101625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8985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24183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485264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8618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88457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920760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/>
          </p:cNvSpPr>
          <p:nvPr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3074" name="Freeform 2"/>
          <p:cNvSpPr>
            <a:spLocks/>
          </p:cNvSpPr>
          <p:nvPr/>
        </p:nvSpPr>
        <p:spPr bwMode="auto">
          <a:xfrm rot="5400000">
            <a:off x="23031450" y="450850"/>
            <a:ext cx="863600" cy="850900"/>
          </a:xfrm>
          <a:custGeom>
            <a:avLst/>
            <a:gdLst>
              <a:gd name="T0" fmla="*/ 16686 w 21600"/>
              <a:gd name="T1" fmla="*/ 21600 h 21600"/>
              <a:gd name="T2" fmla="*/ 16686 w 21600"/>
              <a:gd name="T3" fmla="*/ 21600 h 21600"/>
              <a:gd name="T4" fmla="*/ 21600 w 21600"/>
              <a:gd name="T5" fmla="*/ 10800 h 21600"/>
              <a:gd name="T6" fmla="*/ 16686 w 21600"/>
              <a:gd name="T7" fmla="*/ 0 h 21600"/>
              <a:gd name="T8" fmla="*/ 16686 w 21600"/>
              <a:gd name="T9" fmla="*/ 0 h 21600"/>
              <a:gd name="T10" fmla="*/ 0 w 21600"/>
              <a:gd name="T11" fmla="*/ 0 h 21600"/>
              <a:gd name="T12" fmla="*/ 0 w 21600"/>
              <a:gd name="T13" fmla="*/ 21600 h 21600"/>
              <a:gd name="T14" fmla="*/ 16686 w 21600"/>
              <a:gd name="T15" fmla="*/ 21600 h 21600"/>
              <a:gd name="T16" fmla="*/ 16686 w 21600"/>
              <a:gd name="T1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21600">
                <a:moveTo>
                  <a:pt x="16686" y="21600"/>
                </a:moveTo>
                <a:lnTo>
                  <a:pt x="16686" y="21600"/>
                </a:lnTo>
                <a:lnTo>
                  <a:pt x="21600" y="10800"/>
                </a:lnTo>
                <a:lnTo>
                  <a:pt x="16686" y="0"/>
                </a:lnTo>
                <a:lnTo>
                  <a:pt x="0" y="0"/>
                </a:lnTo>
                <a:lnTo>
                  <a:pt x="0" y="21600"/>
                </a:lnTo>
                <a:lnTo>
                  <a:pt x="16686" y="21600"/>
                </a:lnTo>
                <a:close/>
                <a:moveTo>
                  <a:pt x="16686" y="21600"/>
                </a:moveTo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927100" y="1320800"/>
            <a:ext cx="114300" cy="1536700"/>
            <a:chOff x="0" y="0"/>
            <a:chExt cx="72" cy="968"/>
          </a:xfrm>
        </p:grpSpPr>
        <p:sp>
          <p:nvSpPr>
            <p:cNvPr id="3075" name="Rectangle 3"/>
            <p:cNvSpPr>
              <a:spLocks/>
            </p:cNvSpPr>
            <p:nvPr/>
          </p:nvSpPr>
          <p:spPr bwMode="auto">
            <a:xfrm>
              <a:off x="0" y="0"/>
              <a:ext cx="72" cy="640"/>
            </a:xfrm>
            <a:prstGeom prst="rect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3076" name="Rectangle 4"/>
            <p:cNvSpPr>
              <a:spLocks/>
            </p:cNvSpPr>
            <p:nvPr/>
          </p:nvSpPr>
          <p:spPr bwMode="auto">
            <a:xfrm>
              <a:off x="0" y="624"/>
              <a:ext cx="72" cy="344"/>
            </a:xfrm>
            <a:prstGeom prst="rect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0" y="0"/>
            <a:ext cx="24384000" cy="9093200"/>
          </a:xfrm>
          <a:prstGeom prst="rect">
            <a:avLst/>
          </a:prstGeom>
          <a:solidFill>
            <a:srgbClr val="464646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19529425" cy="908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Freeform 4"/>
          <p:cNvSpPr>
            <a:spLocks/>
          </p:cNvSpPr>
          <p:nvPr/>
        </p:nvSpPr>
        <p:spPr bwMode="auto">
          <a:xfrm rot="5400000">
            <a:off x="23031450" y="450850"/>
            <a:ext cx="863600" cy="850900"/>
          </a:xfrm>
          <a:custGeom>
            <a:avLst/>
            <a:gdLst>
              <a:gd name="T0" fmla="*/ 16686 w 21600"/>
              <a:gd name="T1" fmla="*/ 21600 h 21600"/>
              <a:gd name="T2" fmla="*/ 16686 w 21600"/>
              <a:gd name="T3" fmla="*/ 21600 h 21600"/>
              <a:gd name="T4" fmla="*/ 21600 w 21600"/>
              <a:gd name="T5" fmla="*/ 10800 h 21600"/>
              <a:gd name="T6" fmla="*/ 16686 w 21600"/>
              <a:gd name="T7" fmla="*/ 0 h 21600"/>
              <a:gd name="T8" fmla="*/ 16686 w 21600"/>
              <a:gd name="T9" fmla="*/ 0 h 21600"/>
              <a:gd name="T10" fmla="*/ 0 w 21600"/>
              <a:gd name="T11" fmla="*/ 0 h 21600"/>
              <a:gd name="T12" fmla="*/ 0 w 21600"/>
              <a:gd name="T13" fmla="*/ 21600 h 21600"/>
              <a:gd name="T14" fmla="*/ 16686 w 21600"/>
              <a:gd name="T15" fmla="*/ 21600 h 21600"/>
              <a:gd name="T16" fmla="*/ 16686 w 21600"/>
              <a:gd name="T1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21600">
                <a:moveTo>
                  <a:pt x="16686" y="21600"/>
                </a:moveTo>
                <a:lnTo>
                  <a:pt x="16686" y="21600"/>
                </a:lnTo>
                <a:lnTo>
                  <a:pt x="21600" y="10800"/>
                </a:lnTo>
                <a:lnTo>
                  <a:pt x="16686" y="0"/>
                </a:lnTo>
                <a:lnTo>
                  <a:pt x="0" y="0"/>
                </a:lnTo>
                <a:lnTo>
                  <a:pt x="0" y="21600"/>
                </a:lnTo>
                <a:lnTo>
                  <a:pt x="16686" y="21600"/>
                </a:lnTo>
                <a:close/>
                <a:moveTo>
                  <a:pt x="16686" y="21600"/>
                </a:moveTo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grpSp>
        <p:nvGrpSpPr>
          <p:cNvPr id="6151" name="Group 7"/>
          <p:cNvGrpSpPr>
            <a:grpSpLocks/>
          </p:cNvGrpSpPr>
          <p:nvPr/>
        </p:nvGrpSpPr>
        <p:grpSpPr bwMode="auto">
          <a:xfrm>
            <a:off x="927100" y="1320800"/>
            <a:ext cx="114300" cy="1536700"/>
            <a:chOff x="0" y="0"/>
            <a:chExt cx="72" cy="968"/>
          </a:xfrm>
        </p:grpSpPr>
        <p:sp>
          <p:nvSpPr>
            <p:cNvPr id="6149" name="Rectangle 5"/>
            <p:cNvSpPr>
              <a:spLocks/>
            </p:cNvSpPr>
            <p:nvPr/>
          </p:nvSpPr>
          <p:spPr bwMode="auto">
            <a:xfrm>
              <a:off x="0" y="0"/>
              <a:ext cx="72" cy="640"/>
            </a:xfrm>
            <a:prstGeom prst="rect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6150" name="Rectangle 6"/>
            <p:cNvSpPr>
              <a:spLocks/>
            </p:cNvSpPr>
            <p:nvPr/>
          </p:nvSpPr>
          <p:spPr bwMode="auto">
            <a:xfrm>
              <a:off x="0" y="624"/>
              <a:ext cx="72" cy="344"/>
            </a:xfrm>
            <a:prstGeom prst="rect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7020A56C-D8FE-4CE6-9F64-01E29187F2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-985441" y="-796798"/>
            <a:ext cx="26354881" cy="1482462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602D37-36D8-440F-B8A9-646CF6294E01}"/>
              </a:ext>
            </a:extLst>
          </p:cNvPr>
          <p:cNvSpPr/>
          <p:nvPr/>
        </p:nvSpPr>
        <p:spPr>
          <a:xfrm>
            <a:off x="-968871" y="-545690"/>
            <a:ext cx="25485598" cy="14261690"/>
          </a:xfrm>
          <a:prstGeom prst="rect">
            <a:avLst/>
          </a:prstGeom>
          <a:solidFill>
            <a:srgbClr val="171F42">
              <a:alpha val="4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 dirty="0"/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23287760" y="640834"/>
            <a:ext cx="34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  <a:sym typeface="Open Sans Bold" charset="0"/>
              </a:rPr>
              <a:t>01</a:t>
            </a: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80416" y="-54768"/>
            <a:ext cx="19456400" cy="878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7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4000" b="1" dirty="0">
                <a:solidFill>
                  <a:schemeClr val="accent1"/>
                </a:solidFill>
                <a:latin typeface="Aileron" panose="00000500000000000000" pitchFamily="50" charset="0"/>
                <a:ea typeface="Helvetica Neue" charset="0"/>
                <a:cs typeface="Helvetica Neue" charset="0"/>
                <a:sym typeface="Helvetica Neue" charset="0"/>
              </a:rPr>
              <a:t>THE </a:t>
            </a:r>
          </a:p>
          <a:p>
            <a:pPr>
              <a:lnSpc>
                <a:spcPct val="70000"/>
              </a:lnSpc>
            </a:pPr>
            <a:r>
              <a:rPr lang="en-US" sz="24000" b="1" dirty="0">
                <a:solidFill>
                  <a:schemeClr val="accent1"/>
                </a:solidFill>
                <a:latin typeface="Aileron" panose="00000500000000000000" pitchFamily="50" charset="0"/>
                <a:ea typeface="Helvetica Neue" charset="0"/>
                <a:cs typeface="Helvetica Neue" charset="0"/>
                <a:sym typeface="Helvetica Neue" charset="0"/>
              </a:rPr>
              <a:t>CAT FEEDER</a:t>
            </a:r>
          </a:p>
          <a:p>
            <a:pPr>
              <a:lnSpc>
                <a:spcPct val="70000"/>
              </a:lnSpc>
            </a:pPr>
            <a:r>
              <a:rPr lang="en-US" sz="24000" b="1" dirty="0">
                <a:solidFill>
                  <a:schemeClr val="bg1"/>
                </a:solidFill>
                <a:latin typeface="Aileron" panose="00000500000000000000" pitchFamily="50" charset="0"/>
                <a:ea typeface="Helvetica Neue" charset="0"/>
                <a:cs typeface="Helvetica Neue" charset="0"/>
                <a:sym typeface="Helvetica Neue" charset="0"/>
              </a:rPr>
              <a:t>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49D82F-EED2-40E0-B60C-3351AB147541}"/>
              </a:ext>
            </a:extLst>
          </p:cNvPr>
          <p:cNvSpPr/>
          <p:nvPr/>
        </p:nvSpPr>
        <p:spPr>
          <a:xfrm>
            <a:off x="0" y="9747115"/>
            <a:ext cx="11111880" cy="1984442"/>
          </a:xfrm>
          <a:prstGeom prst="rect">
            <a:avLst/>
          </a:prstGeom>
          <a:solidFill>
            <a:srgbClr val="384558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/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02E51F04-DE37-4F46-A168-831F49834502}"/>
              </a:ext>
            </a:extLst>
          </p:cNvPr>
          <p:cNvSpPr txBox="1"/>
          <p:nvPr/>
        </p:nvSpPr>
        <p:spPr>
          <a:xfrm>
            <a:off x="80416" y="10385393"/>
            <a:ext cx="6949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22F9C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NEVER LET YOUR CAT ALONE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2A6E47A7-3B98-4A4F-AAA2-239F07A0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0" b="7530"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BBB487-5E3C-4880-894D-EFC1E76BC79D}"/>
              </a:ext>
            </a:extLst>
          </p:cNvPr>
          <p:cNvSpPr/>
          <p:nvPr/>
        </p:nvSpPr>
        <p:spPr>
          <a:xfrm>
            <a:off x="-38911" y="17240"/>
            <a:ext cx="24416561" cy="13681006"/>
          </a:xfrm>
          <a:prstGeom prst="rect">
            <a:avLst/>
          </a:prstGeom>
          <a:solidFill>
            <a:srgbClr val="171F42">
              <a:alpha val="4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 dirty="0"/>
          </a:p>
        </p:txBody>
      </p:sp>
      <p:sp>
        <p:nvSpPr>
          <p:cNvPr id="12296" name="Rectangle 8"/>
          <p:cNvSpPr>
            <a:spLocks/>
          </p:cNvSpPr>
          <p:nvPr/>
        </p:nvSpPr>
        <p:spPr bwMode="auto">
          <a:xfrm>
            <a:off x="23287760" y="640834"/>
            <a:ext cx="34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  <a:sym typeface="Open Sans Bold" charset="0"/>
              </a:rPr>
              <a:t>02</a:t>
            </a:r>
          </a:p>
        </p:txBody>
      </p:sp>
      <p:sp>
        <p:nvSpPr>
          <p:cNvPr id="12289" name="Rectangle 1"/>
          <p:cNvSpPr>
            <a:spLocks/>
          </p:cNvSpPr>
          <p:nvPr/>
        </p:nvSpPr>
        <p:spPr bwMode="auto">
          <a:xfrm>
            <a:off x="238672" y="10746432"/>
            <a:ext cx="194564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9600" b="1" dirty="0">
                <a:solidFill>
                  <a:schemeClr val="bg1"/>
                </a:solidFill>
                <a:latin typeface="Aileron Black" panose="00000A00000000000000" pitchFamily="50" charset="0"/>
                <a:ea typeface="Helvetica Neue" charset="0"/>
                <a:cs typeface="Helvetica Neue" charset="0"/>
                <a:sym typeface="Helvetica Neue" charset="0"/>
              </a:rPr>
              <a:t>An application for empowering life of your cat?</a:t>
            </a:r>
          </a:p>
        </p:txBody>
      </p:sp>
      <p:grpSp>
        <p:nvGrpSpPr>
          <p:cNvPr id="12295" name="Group 7"/>
          <p:cNvGrpSpPr>
            <a:grpSpLocks/>
          </p:cNvGrpSpPr>
          <p:nvPr/>
        </p:nvGrpSpPr>
        <p:grpSpPr bwMode="auto">
          <a:xfrm>
            <a:off x="314073" y="13029408"/>
            <a:ext cx="5562600" cy="177800"/>
            <a:chOff x="0" y="0"/>
            <a:chExt cx="3504" cy="112"/>
          </a:xfrm>
        </p:grpSpPr>
        <p:sp>
          <p:nvSpPr>
            <p:cNvPr id="12291" name="Rectangle 3"/>
            <p:cNvSpPr>
              <a:spLocks/>
            </p:cNvSpPr>
            <p:nvPr/>
          </p:nvSpPr>
          <p:spPr bwMode="auto">
            <a:xfrm>
              <a:off x="0" y="0"/>
              <a:ext cx="875" cy="112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12292" name="Rectangle 4"/>
            <p:cNvSpPr>
              <a:spLocks/>
            </p:cNvSpPr>
            <p:nvPr/>
          </p:nvSpPr>
          <p:spPr bwMode="auto">
            <a:xfrm>
              <a:off x="875" y="0"/>
              <a:ext cx="876" cy="112"/>
            </a:xfrm>
            <a:prstGeom prst="rect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12293" name="Rectangle 5"/>
            <p:cNvSpPr>
              <a:spLocks/>
            </p:cNvSpPr>
            <p:nvPr/>
          </p:nvSpPr>
          <p:spPr bwMode="auto">
            <a:xfrm>
              <a:off x="1751" y="0"/>
              <a:ext cx="876" cy="112"/>
            </a:xfrm>
            <a:prstGeom prst="rect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12294" name="Rectangle 6"/>
            <p:cNvSpPr>
              <a:spLocks/>
            </p:cNvSpPr>
            <p:nvPr/>
          </p:nvSpPr>
          <p:spPr bwMode="auto">
            <a:xfrm>
              <a:off x="2628" y="0"/>
              <a:ext cx="876" cy="112"/>
            </a:xfrm>
            <a:prstGeom prst="rect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7194550" y="8839200"/>
            <a:ext cx="400050" cy="434975"/>
          </a:xfrm>
          <a:custGeom>
            <a:avLst/>
            <a:gdLst/>
            <a:ahLst/>
            <a:cxnLst/>
            <a:rect l="0" t="0" r="r" b="b"/>
            <a:pathLst>
              <a:path w="21250" h="20629">
                <a:moveTo>
                  <a:pt x="7860" y="20118"/>
                </a:moveTo>
                <a:cubicBezTo>
                  <a:pt x="7860" y="19637"/>
                  <a:pt x="10994" y="21295"/>
                  <a:pt x="12435" y="20312"/>
                </a:cubicBezTo>
                <a:cubicBezTo>
                  <a:pt x="14147" y="19145"/>
                  <a:pt x="12904" y="11072"/>
                  <a:pt x="12904" y="9095"/>
                </a:cubicBezTo>
                <a:cubicBezTo>
                  <a:pt x="12904" y="7895"/>
                  <a:pt x="14586" y="8650"/>
                  <a:pt x="14586" y="7873"/>
                </a:cubicBezTo>
                <a:cubicBezTo>
                  <a:pt x="14586" y="6700"/>
                  <a:pt x="13918" y="2943"/>
                  <a:pt x="14586" y="2075"/>
                </a:cubicBezTo>
                <a:cubicBezTo>
                  <a:pt x="15222" y="1248"/>
                  <a:pt x="20228" y="1254"/>
                  <a:pt x="21250" y="1008"/>
                </a:cubicBezTo>
                <a:cubicBezTo>
                  <a:pt x="20861" y="312"/>
                  <a:pt x="1312" y="-305"/>
                  <a:pt x="19" y="165"/>
                </a:cubicBezTo>
                <a:cubicBezTo>
                  <a:pt x="-350" y="3611"/>
                  <a:pt x="4694" y="7123"/>
                  <a:pt x="4337" y="10894"/>
                </a:cubicBezTo>
                <a:cubicBezTo>
                  <a:pt x="4036" y="14076"/>
                  <a:pt x="7860" y="19217"/>
                  <a:pt x="7860" y="20118"/>
                </a:cubicBezTo>
                <a:close/>
                <a:moveTo>
                  <a:pt x="7860" y="2011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54" name="AutoShape 2"/>
          <p:cNvSpPr>
            <a:spLocks/>
          </p:cNvSpPr>
          <p:nvPr/>
        </p:nvSpPr>
        <p:spPr bwMode="auto">
          <a:xfrm>
            <a:off x="7586663" y="8785225"/>
            <a:ext cx="247650" cy="246063"/>
          </a:xfrm>
          <a:custGeom>
            <a:avLst/>
            <a:gdLst/>
            <a:ahLst/>
            <a:cxnLst/>
            <a:rect l="0" t="0" r="r" b="b"/>
            <a:pathLst>
              <a:path w="18239" h="20708">
                <a:moveTo>
                  <a:pt x="12303" y="702"/>
                </a:moveTo>
                <a:cubicBezTo>
                  <a:pt x="9891" y="-892"/>
                  <a:pt x="9932" y="455"/>
                  <a:pt x="7937" y="2461"/>
                </a:cubicBezTo>
                <a:cubicBezTo>
                  <a:pt x="4337" y="6078"/>
                  <a:pt x="3902" y="5250"/>
                  <a:pt x="0" y="6460"/>
                </a:cubicBezTo>
                <a:cubicBezTo>
                  <a:pt x="4051" y="15679"/>
                  <a:pt x="7783" y="16362"/>
                  <a:pt x="13962" y="20708"/>
                </a:cubicBezTo>
                <a:cubicBezTo>
                  <a:pt x="18229" y="15326"/>
                  <a:pt x="21600" y="742"/>
                  <a:pt x="12303" y="702"/>
                </a:cubicBezTo>
                <a:close/>
                <a:moveTo>
                  <a:pt x="12303" y="70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55" name="AutoShape 3"/>
          <p:cNvSpPr>
            <a:spLocks/>
          </p:cNvSpPr>
          <p:nvPr/>
        </p:nvSpPr>
        <p:spPr bwMode="auto">
          <a:xfrm>
            <a:off x="7429500" y="8874125"/>
            <a:ext cx="271463" cy="339725"/>
          </a:xfrm>
          <a:custGeom>
            <a:avLst/>
            <a:gdLst/>
            <a:ahLst/>
            <a:cxnLst/>
            <a:rect l="0" t="0" r="r" b="b"/>
            <a:pathLst>
              <a:path w="18809" h="18580">
                <a:moveTo>
                  <a:pt x="17955" y="7546"/>
                </a:moveTo>
                <a:cubicBezTo>
                  <a:pt x="12948" y="7704"/>
                  <a:pt x="13134" y="-2160"/>
                  <a:pt x="5522" y="435"/>
                </a:cubicBezTo>
                <a:cubicBezTo>
                  <a:pt x="951" y="1994"/>
                  <a:pt x="2199" y="2988"/>
                  <a:pt x="2199" y="7825"/>
                </a:cubicBezTo>
                <a:cubicBezTo>
                  <a:pt x="2199" y="8800"/>
                  <a:pt x="0" y="7873"/>
                  <a:pt x="0" y="10461"/>
                </a:cubicBezTo>
                <a:cubicBezTo>
                  <a:pt x="0" y="11023"/>
                  <a:pt x="2021" y="16406"/>
                  <a:pt x="1747" y="17138"/>
                </a:cubicBezTo>
                <a:cubicBezTo>
                  <a:pt x="893" y="19440"/>
                  <a:pt x="3643" y="18578"/>
                  <a:pt x="5029" y="17362"/>
                </a:cubicBezTo>
                <a:cubicBezTo>
                  <a:pt x="6464" y="16103"/>
                  <a:pt x="11757" y="16026"/>
                  <a:pt x="12029" y="15172"/>
                </a:cubicBezTo>
                <a:cubicBezTo>
                  <a:pt x="12416" y="13963"/>
                  <a:pt x="21600" y="7443"/>
                  <a:pt x="17955" y="7546"/>
                </a:cubicBezTo>
                <a:cubicBezTo>
                  <a:pt x="17291" y="7567"/>
                  <a:pt x="19353" y="7506"/>
                  <a:pt x="17955" y="7546"/>
                </a:cubicBezTo>
                <a:close/>
                <a:moveTo>
                  <a:pt x="17955" y="754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56" name="AutoShape 4"/>
          <p:cNvSpPr>
            <a:spLocks/>
          </p:cNvSpPr>
          <p:nvPr/>
        </p:nvSpPr>
        <p:spPr bwMode="auto">
          <a:xfrm>
            <a:off x="7758113" y="9158288"/>
            <a:ext cx="42862" cy="58737"/>
          </a:xfrm>
          <a:custGeom>
            <a:avLst/>
            <a:gdLst/>
            <a:ahLst/>
            <a:cxnLst/>
            <a:rect l="0" t="0" r="r" b="b"/>
            <a:pathLst>
              <a:path w="15811" h="20808">
                <a:moveTo>
                  <a:pt x="7408" y="0"/>
                </a:moveTo>
                <a:cubicBezTo>
                  <a:pt x="-2405" y="0"/>
                  <a:pt x="-2285" y="20149"/>
                  <a:pt x="6678" y="20785"/>
                </a:cubicBezTo>
                <a:cubicBezTo>
                  <a:pt x="18242" y="21600"/>
                  <a:pt x="19195" y="0"/>
                  <a:pt x="7408" y="0"/>
                </a:cubicBezTo>
                <a:close/>
                <a:moveTo>
                  <a:pt x="7408" y="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57" name="AutoShape 5"/>
          <p:cNvSpPr>
            <a:spLocks/>
          </p:cNvSpPr>
          <p:nvPr/>
        </p:nvSpPr>
        <p:spPr bwMode="auto">
          <a:xfrm>
            <a:off x="7664450" y="9264650"/>
            <a:ext cx="46038" cy="93663"/>
          </a:xfrm>
          <a:custGeom>
            <a:avLst/>
            <a:gdLst/>
            <a:ahLst/>
            <a:cxnLst/>
            <a:rect l="0" t="0" r="r" b="b"/>
            <a:pathLst>
              <a:path w="13306" h="12003">
                <a:moveTo>
                  <a:pt x="10296" y="1758"/>
                </a:moveTo>
                <a:cubicBezTo>
                  <a:pt x="2435" y="-6157"/>
                  <a:pt x="-2321" y="15443"/>
                  <a:pt x="1155" y="11522"/>
                </a:cubicBezTo>
                <a:cubicBezTo>
                  <a:pt x="5734" y="6356"/>
                  <a:pt x="19279" y="10838"/>
                  <a:pt x="10296" y="1758"/>
                </a:cubicBezTo>
                <a:cubicBezTo>
                  <a:pt x="9219" y="673"/>
                  <a:pt x="11369" y="2843"/>
                  <a:pt x="10296" y="1758"/>
                </a:cubicBezTo>
                <a:close/>
                <a:moveTo>
                  <a:pt x="10296" y="175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58" name="AutoShape 6"/>
          <p:cNvSpPr>
            <a:spLocks/>
          </p:cNvSpPr>
          <p:nvPr/>
        </p:nvSpPr>
        <p:spPr bwMode="auto">
          <a:xfrm>
            <a:off x="7319963" y="9017000"/>
            <a:ext cx="490537" cy="495300"/>
          </a:xfrm>
          <a:custGeom>
            <a:avLst/>
            <a:gdLst/>
            <a:ahLst/>
            <a:cxnLst/>
            <a:rect l="0" t="0" r="r" b="b"/>
            <a:pathLst>
              <a:path w="19894" h="19958">
                <a:moveTo>
                  <a:pt x="15623" y="12319"/>
                </a:moveTo>
                <a:cubicBezTo>
                  <a:pt x="15623" y="13143"/>
                  <a:pt x="13685" y="13638"/>
                  <a:pt x="13206" y="12063"/>
                </a:cubicBezTo>
                <a:cubicBezTo>
                  <a:pt x="12943" y="11200"/>
                  <a:pt x="15623" y="8688"/>
                  <a:pt x="15623" y="12319"/>
                </a:cubicBezTo>
                <a:close/>
                <a:moveTo>
                  <a:pt x="19563" y="7561"/>
                </a:moveTo>
                <a:cubicBezTo>
                  <a:pt x="17141" y="8328"/>
                  <a:pt x="18042" y="5124"/>
                  <a:pt x="19427" y="6171"/>
                </a:cubicBezTo>
                <a:cubicBezTo>
                  <a:pt x="19310" y="4538"/>
                  <a:pt x="19193" y="3537"/>
                  <a:pt x="18826" y="1941"/>
                </a:cubicBezTo>
                <a:cubicBezTo>
                  <a:pt x="18498" y="522"/>
                  <a:pt x="15816" y="197"/>
                  <a:pt x="15798" y="0"/>
                </a:cubicBezTo>
                <a:cubicBezTo>
                  <a:pt x="15356" y="742"/>
                  <a:pt x="12516" y="3932"/>
                  <a:pt x="11921" y="3932"/>
                </a:cubicBezTo>
                <a:cubicBezTo>
                  <a:pt x="11120" y="3932"/>
                  <a:pt x="11660" y="5635"/>
                  <a:pt x="10221" y="5635"/>
                </a:cubicBezTo>
                <a:cubicBezTo>
                  <a:pt x="7957" y="5635"/>
                  <a:pt x="8962" y="4815"/>
                  <a:pt x="7340" y="6608"/>
                </a:cubicBezTo>
                <a:cubicBezTo>
                  <a:pt x="4553" y="9688"/>
                  <a:pt x="5975" y="5024"/>
                  <a:pt x="4401" y="4377"/>
                </a:cubicBezTo>
                <a:cubicBezTo>
                  <a:pt x="4401" y="10579"/>
                  <a:pt x="3839" y="10584"/>
                  <a:pt x="0" y="10169"/>
                </a:cubicBezTo>
                <a:cubicBezTo>
                  <a:pt x="1544" y="12918"/>
                  <a:pt x="2335" y="15658"/>
                  <a:pt x="2439" y="18690"/>
                </a:cubicBezTo>
                <a:cubicBezTo>
                  <a:pt x="2539" y="21600"/>
                  <a:pt x="8137" y="18525"/>
                  <a:pt x="9313" y="18983"/>
                </a:cubicBezTo>
                <a:cubicBezTo>
                  <a:pt x="13748" y="20698"/>
                  <a:pt x="21600" y="8365"/>
                  <a:pt x="19563" y="7561"/>
                </a:cubicBezTo>
                <a:close/>
                <a:moveTo>
                  <a:pt x="19563" y="7561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59" name="AutoShape 7"/>
          <p:cNvSpPr>
            <a:spLocks/>
          </p:cNvSpPr>
          <p:nvPr/>
        </p:nvSpPr>
        <p:spPr bwMode="auto">
          <a:xfrm>
            <a:off x="7194550" y="8429625"/>
            <a:ext cx="371475" cy="442913"/>
          </a:xfrm>
          <a:custGeom>
            <a:avLst/>
            <a:gdLst/>
            <a:ahLst/>
            <a:cxnLst/>
            <a:rect l="0" t="0" r="r" b="b"/>
            <a:pathLst>
              <a:path w="21191" h="20403">
                <a:moveTo>
                  <a:pt x="1193" y="18957"/>
                </a:moveTo>
                <a:cubicBezTo>
                  <a:pt x="7236" y="18957"/>
                  <a:pt x="13294" y="21221"/>
                  <a:pt x="19416" y="20083"/>
                </a:cubicBezTo>
                <a:cubicBezTo>
                  <a:pt x="16651" y="17818"/>
                  <a:pt x="17444" y="15116"/>
                  <a:pt x="17548" y="12036"/>
                </a:cubicBezTo>
                <a:cubicBezTo>
                  <a:pt x="20478" y="12727"/>
                  <a:pt x="21600" y="11069"/>
                  <a:pt x="21060" y="8426"/>
                </a:cubicBezTo>
                <a:cubicBezTo>
                  <a:pt x="20016" y="7966"/>
                  <a:pt x="18743" y="9161"/>
                  <a:pt x="18018" y="8994"/>
                </a:cubicBezTo>
                <a:cubicBezTo>
                  <a:pt x="18047" y="9001"/>
                  <a:pt x="17159" y="5317"/>
                  <a:pt x="17200" y="5168"/>
                </a:cubicBezTo>
                <a:cubicBezTo>
                  <a:pt x="18023" y="2095"/>
                  <a:pt x="16516" y="3372"/>
                  <a:pt x="15125" y="2309"/>
                </a:cubicBezTo>
                <a:cubicBezTo>
                  <a:pt x="12993" y="682"/>
                  <a:pt x="10573" y="6396"/>
                  <a:pt x="8418" y="675"/>
                </a:cubicBezTo>
                <a:cubicBezTo>
                  <a:pt x="8021" y="-379"/>
                  <a:pt x="3510" y="79"/>
                  <a:pt x="2370" y="227"/>
                </a:cubicBezTo>
                <a:cubicBezTo>
                  <a:pt x="926" y="416"/>
                  <a:pt x="2637" y="4414"/>
                  <a:pt x="2637" y="5902"/>
                </a:cubicBezTo>
                <a:cubicBezTo>
                  <a:pt x="2637" y="9785"/>
                  <a:pt x="3124" y="9554"/>
                  <a:pt x="1586" y="13228"/>
                </a:cubicBezTo>
                <a:cubicBezTo>
                  <a:pt x="791" y="15127"/>
                  <a:pt x="93" y="17462"/>
                  <a:pt x="0" y="19503"/>
                </a:cubicBezTo>
                <a:cubicBezTo>
                  <a:pt x="467" y="19457"/>
                  <a:pt x="865" y="19275"/>
                  <a:pt x="1193" y="18957"/>
                </a:cubicBezTo>
                <a:close/>
                <a:moveTo>
                  <a:pt x="1193" y="1895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0" name="AutoShape 8"/>
          <p:cNvSpPr>
            <a:spLocks/>
          </p:cNvSpPr>
          <p:nvPr/>
        </p:nvSpPr>
        <p:spPr bwMode="auto">
          <a:xfrm>
            <a:off x="7493000" y="8518525"/>
            <a:ext cx="358775" cy="336550"/>
          </a:xfrm>
          <a:custGeom>
            <a:avLst/>
            <a:gdLst/>
            <a:ahLst/>
            <a:cxnLst/>
            <a:rect l="0" t="0" r="r" b="b"/>
            <a:pathLst>
              <a:path w="20273" h="21064">
                <a:moveTo>
                  <a:pt x="15598" y="0"/>
                </a:moveTo>
                <a:cubicBezTo>
                  <a:pt x="7461" y="0"/>
                  <a:pt x="13859" y="10527"/>
                  <a:pt x="12795" y="10725"/>
                </a:cubicBezTo>
                <a:cubicBezTo>
                  <a:pt x="11938" y="10885"/>
                  <a:pt x="4857" y="5875"/>
                  <a:pt x="3510" y="5051"/>
                </a:cubicBezTo>
                <a:cubicBezTo>
                  <a:pt x="4043" y="8635"/>
                  <a:pt x="2936" y="10885"/>
                  <a:pt x="41" y="9947"/>
                </a:cubicBezTo>
                <a:cubicBezTo>
                  <a:pt x="-164" y="18318"/>
                  <a:pt x="179" y="20063"/>
                  <a:pt x="6183" y="21015"/>
                </a:cubicBezTo>
                <a:cubicBezTo>
                  <a:pt x="9966" y="21600"/>
                  <a:pt x="10908" y="16709"/>
                  <a:pt x="14540" y="16193"/>
                </a:cubicBezTo>
                <a:cubicBezTo>
                  <a:pt x="14207" y="13370"/>
                  <a:pt x="16002" y="13665"/>
                  <a:pt x="18215" y="12673"/>
                </a:cubicBezTo>
                <a:cubicBezTo>
                  <a:pt x="19557" y="12072"/>
                  <a:pt x="18189" y="9035"/>
                  <a:pt x="19555" y="8861"/>
                </a:cubicBezTo>
                <a:cubicBezTo>
                  <a:pt x="21436" y="8622"/>
                  <a:pt x="19451" y="0"/>
                  <a:pt x="15598" y="0"/>
                </a:cubicBezTo>
                <a:close/>
                <a:moveTo>
                  <a:pt x="15598" y="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1" name="AutoShape 9"/>
          <p:cNvSpPr>
            <a:spLocks/>
          </p:cNvSpPr>
          <p:nvPr/>
        </p:nvSpPr>
        <p:spPr bwMode="auto">
          <a:xfrm>
            <a:off x="7712075" y="8251825"/>
            <a:ext cx="47625" cy="50800"/>
          </a:xfrm>
          <a:custGeom>
            <a:avLst/>
            <a:gdLst/>
            <a:ahLst/>
            <a:cxnLst/>
            <a:rect l="0" t="0" r="r" b="b"/>
            <a:pathLst>
              <a:path w="7282" h="11743">
                <a:moveTo>
                  <a:pt x="6617" y="0"/>
                </a:moveTo>
                <a:cubicBezTo>
                  <a:pt x="-10359" y="8375"/>
                  <a:pt x="11241" y="21600"/>
                  <a:pt x="6617" y="0"/>
                </a:cubicBezTo>
                <a:cubicBezTo>
                  <a:pt x="5581" y="511"/>
                  <a:pt x="6617" y="0"/>
                  <a:pt x="6617" y="0"/>
                </a:cubicBezTo>
                <a:close/>
                <a:moveTo>
                  <a:pt x="6617" y="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2" name="AutoShape 10"/>
          <p:cNvSpPr>
            <a:spLocks/>
          </p:cNvSpPr>
          <p:nvPr/>
        </p:nvSpPr>
        <p:spPr bwMode="auto">
          <a:xfrm>
            <a:off x="8088313" y="7789863"/>
            <a:ext cx="339725" cy="492125"/>
          </a:xfrm>
          <a:custGeom>
            <a:avLst/>
            <a:gdLst/>
            <a:ahLst/>
            <a:cxnLst/>
            <a:rect l="0" t="0" r="r" b="b"/>
            <a:pathLst>
              <a:path w="16714" h="21492">
                <a:moveTo>
                  <a:pt x="3956" y="3880"/>
                </a:moveTo>
                <a:cubicBezTo>
                  <a:pt x="6120" y="4976"/>
                  <a:pt x="8467" y="5526"/>
                  <a:pt x="10735" y="6485"/>
                </a:cubicBezTo>
                <a:cubicBezTo>
                  <a:pt x="12045" y="7040"/>
                  <a:pt x="2776" y="12226"/>
                  <a:pt x="1680" y="12476"/>
                </a:cubicBezTo>
                <a:cubicBezTo>
                  <a:pt x="-473" y="14622"/>
                  <a:pt x="-424" y="19082"/>
                  <a:pt x="1078" y="21492"/>
                </a:cubicBezTo>
                <a:cubicBezTo>
                  <a:pt x="1840" y="20462"/>
                  <a:pt x="21127" y="1833"/>
                  <a:pt x="15778" y="6"/>
                </a:cubicBezTo>
                <a:cubicBezTo>
                  <a:pt x="15443" y="-108"/>
                  <a:pt x="9696" y="1391"/>
                  <a:pt x="9226" y="1841"/>
                </a:cubicBezTo>
                <a:cubicBezTo>
                  <a:pt x="7494" y="3501"/>
                  <a:pt x="5227" y="1913"/>
                  <a:pt x="3872" y="1114"/>
                </a:cubicBezTo>
                <a:cubicBezTo>
                  <a:pt x="3085" y="1925"/>
                  <a:pt x="2591" y="3189"/>
                  <a:pt x="3956" y="3880"/>
                </a:cubicBezTo>
                <a:close/>
                <a:moveTo>
                  <a:pt x="3956" y="388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3" name="AutoShape 11"/>
          <p:cNvSpPr>
            <a:spLocks/>
          </p:cNvSpPr>
          <p:nvPr/>
        </p:nvSpPr>
        <p:spPr bwMode="auto">
          <a:xfrm>
            <a:off x="6396038" y="6864350"/>
            <a:ext cx="371475" cy="338138"/>
          </a:xfrm>
          <a:custGeom>
            <a:avLst/>
            <a:gdLst/>
            <a:ahLst/>
            <a:cxnLst/>
            <a:rect l="0" t="0" r="r" b="b"/>
            <a:pathLst>
              <a:path w="20206" h="21600">
                <a:moveTo>
                  <a:pt x="7603" y="21600"/>
                </a:moveTo>
                <a:cubicBezTo>
                  <a:pt x="7530" y="17643"/>
                  <a:pt x="12239" y="13705"/>
                  <a:pt x="15107" y="13275"/>
                </a:cubicBezTo>
                <a:cubicBezTo>
                  <a:pt x="15481" y="13220"/>
                  <a:pt x="21600" y="7546"/>
                  <a:pt x="19912" y="7173"/>
                </a:cubicBezTo>
                <a:cubicBezTo>
                  <a:pt x="18833" y="6933"/>
                  <a:pt x="20504" y="1517"/>
                  <a:pt x="17028" y="1384"/>
                </a:cubicBezTo>
                <a:cubicBezTo>
                  <a:pt x="16728" y="1373"/>
                  <a:pt x="12295" y="141"/>
                  <a:pt x="12518" y="0"/>
                </a:cubicBezTo>
                <a:cubicBezTo>
                  <a:pt x="10929" y="1004"/>
                  <a:pt x="11356" y="4723"/>
                  <a:pt x="9404" y="5853"/>
                </a:cubicBezTo>
                <a:cubicBezTo>
                  <a:pt x="7742" y="6815"/>
                  <a:pt x="5244" y="9008"/>
                  <a:pt x="5416" y="12144"/>
                </a:cubicBezTo>
                <a:cubicBezTo>
                  <a:pt x="5730" y="17862"/>
                  <a:pt x="2576" y="17511"/>
                  <a:pt x="0" y="20726"/>
                </a:cubicBezTo>
                <a:cubicBezTo>
                  <a:pt x="1586" y="20726"/>
                  <a:pt x="6698" y="19557"/>
                  <a:pt x="7603" y="21600"/>
                </a:cubicBezTo>
                <a:cubicBezTo>
                  <a:pt x="7575" y="20105"/>
                  <a:pt x="7391" y="21121"/>
                  <a:pt x="7603" y="21600"/>
                </a:cubicBezTo>
                <a:close/>
                <a:moveTo>
                  <a:pt x="7603" y="21600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4" name="AutoShape 12"/>
          <p:cNvSpPr>
            <a:spLocks/>
          </p:cNvSpPr>
          <p:nvPr/>
        </p:nvSpPr>
        <p:spPr bwMode="auto">
          <a:xfrm>
            <a:off x="7053263" y="6811963"/>
            <a:ext cx="138112" cy="282575"/>
          </a:xfrm>
          <a:custGeom>
            <a:avLst/>
            <a:gdLst/>
            <a:ahLst/>
            <a:cxnLst/>
            <a:rect l="0" t="0" r="r" b="b"/>
            <a:pathLst>
              <a:path w="14526" h="20639">
                <a:moveTo>
                  <a:pt x="3505" y="4828"/>
                </a:moveTo>
                <a:cubicBezTo>
                  <a:pt x="5505" y="7188"/>
                  <a:pt x="-3686" y="10251"/>
                  <a:pt x="1738" y="12083"/>
                </a:cubicBezTo>
                <a:cubicBezTo>
                  <a:pt x="5764" y="13439"/>
                  <a:pt x="5399" y="18402"/>
                  <a:pt x="7529" y="20639"/>
                </a:cubicBezTo>
                <a:cubicBezTo>
                  <a:pt x="10719" y="18933"/>
                  <a:pt x="8773" y="15553"/>
                  <a:pt x="13199" y="14421"/>
                </a:cubicBezTo>
                <a:cubicBezTo>
                  <a:pt x="17914" y="13215"/>
                  <a:pt x="8548" y="9253"/>
                  <a:pt x="8610" y="9497"/>
                </a:cubicBezTo>
                <a:cubicBezTo>
                  <a:pt x="8413" y="8721"/>
                  <a:pt x="13941" y="2666"/>
                  <a:pt x="12267" y="971"/>
                </a:cubicBezTo>
                <a:cubicBezTo>
                  <a:pt x="10361" y="-961"/>
                  <a:pt x="-728" y="-176"/>
                  <a:pt x="3505" y="4828"/>
                </a:cubicBezTo>
                <a:cubicBezTo>
                  <a:pt x="4290" y="5755"/>
                  <a:pt x="2981" y="4210"/>
                  <a:pt x="3505" y="4828"/>
                </a:cubicBezTo>
                <a:close/>
                <a:moveTo>
                  <a:pt x="3505" y="482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5" name="AutoShape 13"/>
          <p:cNvSpPr>
            <a:spLocks/>
          </p:cNvSpPr>
          <p:nvPr/>
        </p:nvSpPr>
        <p:spPr bwMode="auto">
          <a:xfrm>
            <a:off x="6537325" y="6811963"/>
            <a:ext cx="658813" cy="715962"/>
          </a:xfrm>
          <a:custGeom>
            <a:avLst/>
            <a:gdLst/>
            <a:ahLst/>
            <a:cxnLst/>
            <a:rect l="0" t="0" r="r" b="b"/>
            <a:pathLst>
              <a:path w="20197" h="20808">
                <a:moveTo>
                  <a:pt x="6998" y="3930"/>
                </a:moveTo>
                <a:cubicBezTo>
                  <a:pt x="6998" y="4759"/>
                  <a:pt x="7025" y="4538"/>
                  <a:pt x="7308" y="5183"/>
                </a:cubicBezTo>
                <a:cubicBezTo>
                  <a:pt x="7950" y="6647"/>
                  <a:pt x="5804" y="5586"/>
                  <a:pt x="5804" y="6063"/>
                </a:cubicBezTo>
                <a:cubicBezTo>
                  <a:pt x="5804" y="6283"/>
                  <a:pt x="4272" y="7621"/>
                  <a:pt x="3890" y="7688"/>
                </a:cubicBezTo>
                <a:cubicBezTo>
                  <a:pt x="3450" y="7765"/>
                  <a:pt x="1353" y="9121"/>
                  <a:pt x="814" y="9482"/>
                </a:cubicBezTo>
                <a:cubicBezTo>
                  <a:pt x="-1403" y="10968"/>
                  <a:pt x="1492" y="12433"/>
                  <a:pt x="2594" y="13215"/>
                </a:cubicBezTo>
                <a:cubicBezTo>
                  <a:pt x="4746" y="14740"/>
                  <a:pt x="6901" y="16264"/>
                  <a:pt x="9023" y="17837"/>
                </a:cubicBezTo>
                <a:cubicBezTo>
                  <a:pt x="9747" y="18373"/>
                  <a:pt x="11391" y="20657"/>
                  <a:pt x="11849" y="20753"/>
                </a:cubicBezTo>
                <a:cubicBezTo>
                  <a:pt x="15066" y="21429"/>
                  <a:pt x="17283" y="15715"/>
                  <a:pt x="20197" y="15715"/>
                </a:cubicBezTo>
                <a:cubicBezTo>
                  <a:pt x="19826" y="14284"/>
                  <a:pt x="17791" y="14515"/>
                  <a:pt x="17791" y="12723"/>
                </a:cubicBezTo>
                <a:cubicBezTo>
                  <a:pt x="17791" y="12224"/>
                  <a:pt x="17973" y="10542"/>
                  <a:pt x="18163" y="9878"/>
                </a:cubicBezTo>
                <a:cubicBezTo>
                  <a:pt x="18826" y="7561"/>
                  <a:pt x="16404" y="5978"/>
                  <a:pt x="15822" y="4096"/>
                </a:cubicBezTo>
                <a:cubicBezTo>
                  <a:pt x="15553" y="3227"/>
                  <a:pt x="17377" y="2813"/>
                  <a:pt x="16769" y="1831"/>
                </a:cubicBezTo>
                <a:cubicBezTo>
                  <a:pt x="15970" y="536"/>
                  <a:pt x="17673" y="653"/>
                  <a:pt x="15871" y="20"/>
                </a:cubicBezTo>
                <a:cubicBezTo>
                  <a:pt x="15423" y="-142"/>
                  <a:pt x="13890" y="766"/>
                  <a:pt x="13549" y="418"/>
                </a:cubicBezTo>
                <a:cubicBezTo>
                  <a:pt x="12968" y="-171"/>
                  <a:pt x="9653" y="544"/>
                  <a:pt x="9067" y="1090"/>
                </a:cubicBezTo>
                <a:cubicBezTo>
                  <a:pt x="7177" y="2854"/>
                  <a:pt x="6998" y="1405"/>
                  <a:pt x="6998" y="3930"/>
                </a:cubicBezTo>
                <a:close/>
                <a:moveTo>
                  <a:pt x="6998" y="3930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6" name="AutoShape 14"/>
          <p:cNvSpPr>
            <a:spLocks/>
          </p:cNvSpPr>
          <p:nvPr/>
        </p:nvSpPr>
        <p:spPr bwMode="auto">
          <a:xfrm>
            <a:off x="7116763" y="6972300"/>
            <a:ext cx="476250" cy="530225"/>
          </a:xfrm>
          <a:custGeom>
            <a:avLst/>
            <a:gdLst/>
            <a:ahLst/>
            <a:cxnLst/>
            <a:rect l="0" t="0" r="r" b="b"/>
            <a:pathLst>
              <a:path w="18901" h="19466">
                <a:moveTo>
                  <a:pt x="1978" y="1440"/>
                </a:moveTo>
                <a:cubicBezTo>
                  <a:pt x="-708" y="2649"/>
                  <a:pt x="-765" y="12966"/>
                  <a:pt x="2464" y="12966"/>
                </a:cubicBezTo>
                <a:cubicBezTo>
                  <a:pt x="2611" y="12966"/>
                  <a:pt x="5187" y="15124"/>
                  <a:pt x="5710" y="15282"/>
                </a:cubicBezTo>
                <a:cubicBezTo>
                  <a:pt x="6831" y="15621"/>
                  <a:pt x="7240" y="13759"/>
                  <a:pt x="8644" y="14553"/>
                </a:cubicBezTo>
                <a:cubicBezTo>
                  <a:pt x="11542" y="16190"/>
                  <a:pt x="14439" y="17828"/>
                  <a:pt x="17336" y="19466"/>
                </a:cubicBezTo>
                <a:cubicBezTo>
                  <a:pt x="20835" y="17803"/>
                  <a:pt x="17152" y="6675"/>
                  <a:pt x="18645" y="2360"/>
                </a:cubicBezTo>
                <a:cubicBezTo>
                  <a:pt x="19007" y="1319"/>
                  <a:pt x="16719" y="1662"/>
                  <a:pt x="16143" y="968"/>
                </a:cubicBezTo>
                <a:cubicBezTo>
                  <a:pt x="13570" y="-2134"/>
                  <a:pt x="12904" y="3165"/>
                  <a:pt x="12526" y="3689"/>
                </a:cubicBezTo>
                <a:cubicBezTo>
                  <a:pt x="11900" y="4557"/>
                  <a:pt x="3508" y="997"/>
                  <a:pt x="2550" y="350"/>
                </a:cubicBezTo>
                <a:cubicBezTo>
                  <a:pt x="2471" y="1132"/>
                  <a:pt x="2586" y="1164"/>
                  <a:pt x="1978" y="1440"/>
                </a:cubicBezTo>
                <a:cubicBezTo>
                  <a:pt x="1849" y="1498"/>
                  <a:pt x="2107" y="1382"/>
                  <a:pt x="1978" y="1440"/>
                </a:cubicBezTo>
                <a:close/>
                <a:moveTo>
                  <a:pt x="1978" y="1440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7" name="AutoShape 15"/>
          <p:cNvSpPr>
            <a:spLocks/>
          </p:cNvSpPr>
          <p:nvPr/>
        </p:nvSpPr>
        <p:spPr bwMode="auto">
          <a:xfrm>
            <a:off x="6286500" y="7718425"/>
            <a:ext cx="90488" cy="30163"/>
          </a:xfrm>
          <a:custGeom>
            <a:avLst/>
            <a:gdLst/>
            <a:ahLst/>
            <a:cxnLst/>
            <a:rect l="0" t="0" r="r" b="b"/>
            <a:pathLst>
              <a:path w="21600" h="13458">
                <a:moveTo>
                  <a:pt x="10704" y="7336"/>
                </a:moveTo>
                <a:cubicBezTo>
                  <a:pt x="11350" y="6064"/>
                  <a:pt x="19841" y="9463"/>
                  <a:pt x="21600" y="8246"/>
                </a:cubicBezTo>
                <a:cubicBezTo>
                  <a:pt x="15543" y="1041"/>
                  <a:pt x="1322" y="-8142"/>
                  <a:pt x="0" y="13458"/>
                </a:cubicBezTo>
                <a:cubicBezTo>
                  <a:pt x="3296" y="11653"/>
                  <a:pt x="8007" y="12618"/>
                  <a:pt x="10704" y="7336"/>
                </a:cubicBezTo>
                <a:cubicBezTo>
                  <a:pt x="12240" y="4314"/>
                  <a:pt x="9166" y="10350"/>
                  <a:pt x="10704" y="7336"/>
                </a:cubicBezTo>
                <a:close/>
                <a:moveTo>
                  <a:pt x="10704" y="733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8" name="AutoShape 16"/>
          <p:cNvSpPr>
            <a:spLocks/>
          </p:cNvSpPr>
          <p:nvPr/>
        </p:nvSpPr>
        <p:spPr bwMode="auto">
          <a:xfrm>
            <a:off x="6270625" y="7612063"/>
            <a:ext cx="179388" cy="153987"/>
          </a:xfrm>
          <a:custGeom>
            <a:avLst/>
            <a:gdLst/>
            <a:ahLst/>
            <a:cxnLst/>
            <a:rect l="0" t="0" r="r" b="b"/>
            <a:pathLst>
              <a:path w="15679" h="18203">
                <a:moveTo>
                  <a:pt x="3156" y="17759"/>
                </a:moveTo>
                <a:cubicBezTo>
                  <a:pt x="6303" y="18234"/>
                  <a:pt x="9746" y="17755"/>
                  <a:pt x="12881" y="18156"/>
                </a:cubicBezTo>
                <a:cubicBezTo>
                  <a:pt x="19958" y="19067"/>
                  <a:pt x="11521" y="6537"/>
                  <a:pt x="10337" y="3436"/>
                </a:cubicBezTo>
                <a:cubicBezTo>
                  <a:pt x="8058" y="-2533"/>
                  <a:pt x="4255" y="837"/>
                  <a:pt x="1121" y="2035"/>
                </a:cubicBezTo>
                <a:cubicBezTo>
                  <a:pt x="-1642" y="3137"/>
                  <a:pt x="1576" y="10875"/>
                  <a:pt x="1530" y="12193"/>
                </a:cubicBezTo>
                <a:cubicBezTo>
                  <a:pt x="4873" y="12708"/>
                  <a:pt x="5992" y="11529"/>
                  <a:pt x="9114" y="13366"/>
                </a:cubicBezTo>
                <a:cubicBezTo>
                  <a:pt x="6412" y="13187"/>
                  <a:pt x="3982" y="13631"/>
                  <a:pt x="1174" y="14719"/>
                </a:cubicBezTo>
                <a:cubicBezTo>
                  <a:pt x="987" y="16916"/>
                  <a:pt x="2179" y="17606"/>
                  <a:pt x="3156" y="17759"/>
                </a:cubicBezTo>
                <a:cubicBezTo>
                  <a:pt x="3670" y="17836"/>
                  <a:pt x="2726" y="17692"/>
                  <a:pt x="3156" y="17759"/>
                </a:cubicBezTo>
                <a:close/>
                <a:moveTo>
                  <a:pt x="3156" y="1775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69" name="AutoShape 17"/>
          <p:cNvSpPr>
            <a:spLocks/>
          </p:cNvSpPr>
          <p:nvPr/>
        </p:nvSpPr>
        <p:spPr bwMode="auto">
          <a:xfrm>
            <a:off x="6302375" y="7753350"/>
            <a:ext cx="87313" cy="57150"/>
          </a:xfrm>
          <a:custGeom>
            <a:avLst/>
            <a:gdLst/>
            <a:ahLst/>
            <a:cxnLst/>
            <a:rect l="0" t="0" r="r" b="b"/>
            <a:pathLst>
              <a:path w="21600" h="19470">
                <a:moveTo>
                  <a:pt x="11282" y="19452"/>
                </a:moveTo>
                <a:cubicBezTo>
                  <a:pt x="17014" y="13077"/>
                  <a:pt x="20970" y="12452"/>
                  <a:pt x="21600" y="1121"/>
                </a:cubicBezTo>
                <a:cubicBezTo>
                  <a:pt x="18069" y="-1547"/>
                  <a:pt x="3867" y="1187"/>
                  <a:pt x="0" y="2743"/>
                </a:cubicBezTo>
                <a:cubicBezTo>
                  <a:pt x="1648" y="6011"/>
                  <a:pt x="10758" y="20053"/>
                  <a:pt x="11282" y="19452"/>
                </a:cubicBezTo>
                <a:cubicBezTo>
                  <a:pt x="13005" y="17536"/>
                  <a:pt x="11088" y="19674"/>
                  <a:pt x="11282" y="19452"/>
                </a:cubicBezTo>
                <a:close/>
                <a:moveTo>
                  <a:pt x="11282" y="1945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0" name="AutoShape 18"/>
          <p:cNvSpPr>
            <a:spLocks/>
          </p:cNvSpPr>
          <p:nvPr/>
        </p:nvSpPr>
        <p:spPr bwMode="auto">
          <a:xfrm>
            <a:off x="7288213" y="7824788"/>
            <a:ext cx="373062" cy="295275"/>
          </a:xfrm>
          <a:custGeom>
            <a:avLst/>
            <a:gdLst/>
            <a:ahLst/>
            <a:cxnLst/>
            <a:rect l="0" t="0" r="r" b="b"/>
            <a:pathLst>
              <a:path w="20444" h="19704">
                <a:moveTo>
                  <a:pt x="18846" y="10812"/>
                </a:moveTo>
                <a:cubicBezTo>
                  <a:pt x="18846" y="7375"/>
                  <a:pt x="14212" y="6180"/>
                  <a:pt x="13921" y="4367"/>
                </a:cubicBezTo>
                <a:cubicBezTo>
                  <a:pt x="13110" y="-688"/>
                  <a:pt x="12319" y="-1896"/>
                  <a:pt x="9168" y="3648"/>
                </a:cubicBezTo>
                <a:cubicBezTo>
                  <a:pt x="8739" y="4401"/>
                  <a:pt x="2096" y="9123"/>
                  <a:pt x="1102" y="8086"/>
                </a:cubicBezTo>
                <a:cubicBezTo>
                  <a:pt x="121" y="7099"/>
                  <a:pt x="-1156" y="17356"/>
                  <a:pt x="2024" y="19704"/>
                </a:cubicBezTo>
                <a:cubicBezTo>
                  <a:pt x="3082" y="17297"/>
                  <a:pt x="3289" y="16982"/>
                  <a:pt x="5643" y="17423"/>
                </a:cubicBezTo>
                <a:cubicBezTo>
                  <a:pt x="6386" y="11392"/>
                  <a:pt x="9234" y="16440"/>
                  <a:pt x="12138" y="16102"/>
                </a:cubicBezTo>
                <a:cubicBezTo>
                  <a:pt x="14034" y="15882"/>
                  <a:pt x="17510" y="13282"/>
                  <a:pt x="20444" y="13456"/>
                </a:cubicBezTo>
                <a:cubicBezTo>
                  <a:pt x="20259" y="12617"/>
                  <a:pt x="18846" y="11202"/>
                  <a:pt x="18846" y="10812"/>
                </a:cubicBezTo>
                <a:cubicBezTo>
                  <a:pt x="18846" y="10371"/>
                  <a:pt x="18846" y="11252"/>
                  <a:pt x="18846" y="10812"/>
                </a:cubicBezTo>
                <a:close/>
                <a:moveTo>
                  <a:pt x="18846" y="1081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1" name="AutoShape 19"/>
          <p:cNvSpPr>
            <a:spLocks/>
          </p:cNvSpPr>
          <p:nvPr/>
        </p:nvSpPr>
        <p:spPr bwMode="auto">
          <a:xfrm>
            <a:off x="6913563" y="7700963"/>
            <a:ext cx="354012" cy="361950"/>
          </a:xfrm>
          <a:custGeom>
            <a:avLst/>
            <a:gdLst/>
            <a:ahLst/>
            <a:cxnLst/>
            <a:rect l="0" t="0" r="r" b="b"/>
            <a:pathLst>
              <a:path w="21206" h="16768">
                <a:moveTo>
                  <a:pt x="13692" y="12126"/>
                </a:moveTo>
                <a:cubicBezTo>
                  <a:pt x="14033" y="12052"/>
                  <a:pt x="16902" y="12253"/>
                  <a:pt x="16448" y="12830"/>
                </a:cubicBezTo>
                <a:cubicBezTo>
                  <a:pt x="17304" y="11740"/>
                  <a:pt x="17622" y="9830"/>
                  <a:pt x="18757" y="8989"/>
                </a:cubicBezTo>
                <a:cubicBezTo>
                  <a:pt x="20977" y="7345"/>
                  <a:pt x="21206" y="3930"/>
                  <a:pt x="21206" y="2538"/>
                </a:cubicBezTo>
                <a:cubicBezTo>
                  <a:pt x="21206" y="-1084"/>
                  <a:pt x="10117" y="3768"/>
                  <a:pt x="7349" y="924"/>
                </a:cubicBezTo>
                <a:cubicBezTo>
                  <a:pt x="3278" y="-3247"/>
                  <a:pt x="239" y="7975"/>
                  <a:pt x="29" y="9326"/>
                </a:cubicBezTo>
                <a:cubicBezTo>
                  <a:pt x="-394" y="12060"/>
                  <a:pt x="3932" y="15243"/>
                  <a:pt x="6263" y="16333"/>
                </a:cubicBezTo>
                <a:cubicBezTo>
                  <a:pt x="10561" y="18353"/>
                  <a:pt x="11128" y="12699"/>
                  <a:pt x="13692" y="12126"/>
                </a:cubicBezTo>
                <a:cubicBezTo>
                  <a:pt x="13916" y="12077"/>
                  <a:pt x="13469" y="12176"/>
                  <a:pt x="13692" y="12126"/>
                </a:cubicBezTo>
                <a:close/>
                <a:moveTo>
                  <a:pt x="13692" y="1212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2" name="AutoShape 20"/>
          <p:cNvSpPr>
            <a:spLocks/>
          </p:cNvSpPr>
          <p:nvPr/>
        </p:nvSpPr>
        <p:spPr bwMode="auto">
          <a:xfrm>
            <a:off x="6850063" y="7772400"/>
            <a:ext cx="95250" cy="219075"/>
          </a:xfrm>
          <a:custGeom>
            <a:avLst/>
            <a:gdLst/>
            <a:ahLst/>
            <a:cxnLst/>
            <a:rect l="0" t="0" r="r" b="b"/>
            <a:pathLst>
              <a:path w="15929" h="21488">
                <a:moveTo>
                  <a:pt x="10638" y="13641"/>
                </a:moveTo>
                <a:cubicBezTo>
                  <a:pt x="11362" y="10148"/>
                  <a:pt x="21600" y="1995"/>
                  <a:pt x="11504" y="2"/>
                </a:cubicBezTo>
                <a:cubicBezTo>
                  <a:pt x="11035" y="-92"/>
                  <a:pt x="3464" y="5166"/>
                  <a:pt x="0" y="5008"/>
                </a:cubicBezTo>
                <a:cubicBezTo>
                  <a:pt x="380" y="9775"/>
                  <a:pt x="4877" y="15517"/>
                  <a:pt x="5212" y="21488"/>
                </a:cubicBezTo>
                <a:cubicBezTo>
                  <a:pt x="5047" y="21508"/>
                  <a:pt x="12322" y="20471"/>
                  <a:pt x="12381" y="20517"/>
                </a:cubicBezTo>
                <a:cubicBezTo>
                  <a:pt x="10574" y="18384"/>
                  <a:pt x="9993" y="16093"/>
                  <a:pt x="10638" y="13641"/>
                </a:cubicBezTo>
                <a:cubicBezTo>
                  <a:pt x="10993" y="11932"/>
                  <a:pt x="10287" y="15348"/>
                  <a:pt x="10638" y="13641"/>
                </a:cubicBezTo>
                <a:close/>
                <a:moveTo>
                  <a:pt x="10638" y="1364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3" name="AutoShape 21"/>
          <p:cNvSpPr>
            <a:spLocks/>
          </p:cNvSpPr>
          <p:nvPr/>
        </p:nvSpPr>
        <p:spPr bwMode="auto">
          <a:xfrm>
            <a:off x="6818313" y="7807325"/>
            <a:ext cx="63500" cy="187325"/>
          </a:xfrm>
          <a:custGeom>
            <a:avLst/>
            <a:gdLst/>
            <a:ahLst/>
            <a:cxnLst/>
            <a:rect l="0" t="0" r="r" b="b"/>
            <a:pathLst>
              <a:path w="17852" h="19919">
                <a:moveTo>
                  <a:pt x="14412" y="7165"/>
                </a:moveTo>
                <a:cubicBezTo>
                  <a:pt x="10457" y="5483"/>
                  <a:pt x="10513" y="-1681"/>
                  <a:pt x="0" y="364"/>
                </a:cubicBezTo>
                <a:cubicBezTo>
                  <a:pt x="2348" y="6259"/>
                  <a:pt x="3290" y="14557"/>
                  <a:pt x="9776" y="19919"/>
                </a:cubicBezTo>
                <a:cubicBezTo>
                  <a:pt x="16284" y="18452"/>
                  <a:pt x="21600" y="10232"/>
                  <a:pt x="14412" y="7165"/>
                </a:cubicBezTo>
                <a:cubicBezTo>
                  <a:pt x="12835" y="6494"/>
                  <a:pt x="15988" y="7838"/>
                  <a:pt x="14412" y="7165"/>
                </a:cubicBezTo>
                <a:close/>
                <a:moveTo>
                  <a:pt x="14412" y="716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4" name="AutoShape 22"/>
          <p:cNvSpPr>
            <a:spLocks/>
          </p:cNvSpPr>
          <p:nvPr/>
        </p:nvSpPr>
        <p:spPr bwMode="auto">
          <a:xfrm>
            <a:off x="7100888" y="7735888"/>
            <a:ext cx="219075" cy="411162"/>
          </a:xfrm>
          <a:custGeom>
            <a:avLst/>
            <a:gdLst/>
            <a:ahLst/>
            <a:cxnLst/>
            <a:rect l="0" t="0" r="r" b="b"/>
            <a:pathLst>
              <a:path w="20988" h="21600">
                <a:moveTo>
                  <a:pt x="8677" y="20558"/>
                </a:moveTo>
                <a:cubicBezTo>
                  <a:pt x="12900" y="20453"/>
                  <a:pt x="17103" y="20533"/>
                  <a:pt x="20972" y="21600"/>
                </a:cubicBezTo>
                <a:cubicBezTo>
                  <a:pt x="21380" y="19350"/>
                  <a:pt x="13855" y="3651"/>
                  <a:pt x="19571" y="5783"/>
                </a:cubicBezTo>
                <a:cubicBezTo>
                  <a:pt x="16914" y="4791"/>
                  <a:pt x="19778" y="315"/>
                  <a:pt x="15916" y="0"/>
                </a:cubicBezTo>
                <a:cubicBezTo>
                  <a:pt x="15315" y="1556"/>
                  <a:pt x="17444" y="1350"/>
                  <a:pt x="17161" y="2953"/>
                </a:cubicBezTo>
                <a:cubicBezTo>
                  <a:pt x="17024" y="3703"/>
                  <a:pt x="13102" y="4119"/>
                  <a:pt x="13587" y="5616"/>
                </a:cubicBezTo>
                <a:cubicBezTo>
                  <a:pt x="14081" y="7152"/>
                  <a:pt x="9317" y="11582"/>
                  <a:pt x="8095" y="12683"/>
                </a:cubicBezTo>
                <a:cubicBezTo>
                  <a:pt x="8243" y="12549"/>
                  <a:pt x="1281" y="11181"/>
                  <a:pt x="15" y="14541"/>
                </a:cubicBezTo>
                <a:cubicBezTo>
                  <a:pt x="-220" y="15163"/>
                  <a:pt x="2466" y="19862"/>
                  <a:pt x="3192" y="20790"/>
                </a:cubicBezTo>
                <a:cubicBezTo>
                  <a:pt x="4938" y="20909"/>
                  <a:pt x="6995" y="20923"/>
                  <a:pt x="8677" y="20558"/>
                </a:cubicBezTo>
                <a:close/>
                <a:moveTo>
                  <a:pt x="8677" y="2055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5" name="AutoShape 23"/>
          <p:cNvSpPr>
            <a:spLocks/>
          </p:cNvSpPr>
          <p:nvPr/>
        </p:nvSpPr>
        <p:spPr bwMode="auto">
          <a:xfrm>
            <a:off x="6553200" y="7842250"/>
            <a:ext cx="179388" cy="209550"/>
          </a:xfrm>
          <a:custGeom>
            <a:avLst/>
            <a:gdLst/>
            <a:ahLst/>
            <a:cxnLst/>
            <a:rect l="0" t="0" r="r" b="b"/>
            <a:pathLst>
              <a:path w="17289" h="21081">
                <a:moveTo>
                  <a:pt x="16398" y="17408"/>
                </a:moveTo>
                <a:cubicBezTo>
                  <a:pt x="12886" y="11834"/>
                  <a:pt x="20284" y="6981"/>
                  <a:pt x="15793" y="1590"/>
                </a:cubicBezTo>
                <a:cubicBezTo>
                  <a:pt x="14434" y="-24"/>
                  <a:pt x="5422" y="-450"/>
                  <a:pt x="3824" y="500"/>
                </a:cubicBezTo>
                <a:cubicBezTo>
                  <a:pt x="4164" y="298"/>
                  <a:pt x="29" y="-109"/>
                  <a:pt x="360" y="182"/>
                </a:cubicBezTo>
                <a:cubicBezTo>
                  <a:pt x="168" y="1192"/>
                  <a:pt x="1868" y="7510"/>
                  <a:pt x="674" y="6990"/>
                </a:cubicBezTo>
                <a:cubicBezTo>
                  <a:pt x="-1316" y="6120"/>
                  <a:pt x="1755" y="19922"/>
                  <a:pt x="1540" y="21080"/>
                </a:cubicBezTo>
                <a:cubicBezTo>
                  <a:pt x="4322" y="21150"/>
                  <a:pt x="16620" y="17761"/>
                  <a:pt x="16398" y="17408"/>
                </a:cubicBezTo>
                <a:cubicBezTo>
                  <a:pt x="15995" y="16769"/>
                  <a:pt x="16601" y="17730"/>
                  <a:pt x="16398" y="17408"/>
                </a:cubicBezTo>
                <a:close/>
                <a:moveTo>
                  <a:pt x="16398" y="1740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6" name="AutoShape 24"/>
          <p:cNvSpPr>
            <a:spLocks/>
          </p:cNvSpPr>
          <p:nvPr/>
        </p:nvSpPr>
        <p:spPr bwMode="auto">
          <a:xfrm>
            <a:off x="6708775" y="7807325"/>
            <a:ext cx="123825" cy="223838"/>
          </a:xfrm>
          <a:custGeom>
            <a:avLst/>
            <a:gdLst/>
            <a:ahLst/>
            <a:cxnLst/>
            <a:rect l="0" t="0" r="r" b="b"/>
            <a:pathLst>
              <a:path w="15234" h="17700">
                <a:moveTo>
                  <a:pt x="14103" y="7527"/>
                </a:moveTo>
                <a:cubicBezTo>
                  <a:pt x="13123" y="5744"/>
                  <a:pt x="12756" y="2077"/>
                  <a:pt x="12288" y="66"/>
                </a:cubicBezTo>
                <a:cubicBezTo>
                  <a:pt x="10093" y="788"/>
                  <a:pt x="2758" y="-792"/>
                  <a:pt x="1497" y="590"/>
                </a:cubicBezTo>
                <a:cubicBezTo>
                  <a:pt x="697" y="1462"/>
                  <a:pt x="425" y="10863"/>
                  <a:pt x="59" y="12980"/>
                </a:cubicBezTo>
                <a:cubicBezTo>
                  <a:pt x="-1268" y="20808"/>
                  <a:pt x="20332" y="18841"/>
                  <a:pt x="14103" y="7527"/>
                </a:cubicBezTo>
                <a:cubicBezTo>
                  <a:pt x="13586" y="6586"/>
                  <a:pt x="14620" y="8466"/>
                  <a:pt x="14103" y="7527"/>
                </a:cubicBezTo>
                <a:close/>
                <a:moveTo>
                  <a:pt x="14103" y="752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7" name="AutoShape 25"/>
          <p:cNvSpPr>
            <a:spLocks/>
          </p:cNvSpPr>
          <p:nvPr/>
        </p:nvSpPr>
        <p:spPr bwMode="auto">
          <a:xfrm>
            <a:off x="6364288" y="7753350"/>
            <a:ext cx="209550" cy="203200"/>
          </a:xfrm>
          <a:custGeom>
            <a:avLst/>
            <a:gdLst/>
            <a:ahLst/>
            <a:cxnLst/>
            <a:rect l="0" t="0" r="r" b="b"/>
            <a:pathLst>
              <a:path w="18239" h="18335">
                <a:moveTo>
                  <a:pt x="5450" y="9815"/>
                </a:moveTo>
                <a:cubicBezTo>
                  <a:pt x="5833" y="4826"/>
                  <a:pt x="14933" y="18151"/>
                  <a:pt x="14635" y="17908"/>
                </a:cubicBezTo>
                <a:cubicBezTo>
                  <a:pt x="18923" y="21415"/>
                  <a:pt x="19846" y="2211"/>
                  <a:pt x="14861" y="764"/>
                </a:cubicBezTo>
                <a:cubicBezTo>
                  <a:pt x="11649" y="-185"/>
                  <a:pt x="6864" y="1125"/>
                  <a:pt x="2475" y="0"/>
                </a:cubicBezTo>
                <a:cubicBezTo>
                  <a:pt x="-1754" y="7235"/>
                  <a:pt x="-13" y="3443"/>
                  <a:pt x="3575" y="12231"/>
                </a:cubicBezTo>
                <a:cubicBezTo>
                  <a:pt x="4200" y="11426"/>
                  <a:pt x="4825" y="10620"/>
                  <a:pt x="5450" y="9815"/>
                </a:cubicBezTo>
                <a:cubicBezTo>
                  <a:pt x="5511" y="9027"/>
                  <a:pt x="5408" y="10353"/>
                  <a:pt x="5450" y="9815"/>
                </a:cubicBezTo>
                <a:close/>
                <a:moveTo>
                  <a:pt x="5450" y="981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8" name="AutoShape 26"/>
          <p:cNvSpPr>
            <a:spLocks/>
          </p:cNvSpPr>
          <p:nvPr/>
        </p:nvSpPr>
        <p:spPr bwMode="auto">
          <a:xfrm>
            <a:off x="6459538" y="7931150"/>
            <a:ext cx="127000" cy="131763"/>
          </a:xfrm>
          <a:custGeom>
            <a:avLst/>
            <a:gdLst/>
            <a:ahLst/>
            <a:cxnLst/>
            <a:rect l="0" t="0" r="r" b="b"/>
            <a:pathLst>
              <a:path w="20284" h="17372">
                <a:moveTo>
                  <a:pt x="16922" y="9354"/>
                </a:moveTo>
                <a:cubicBezTo>
                  <a:pt x="14544" y="7894"/>
                  <a:pt x="14975" y="5541"/>
                  <a:pt x="15937" y="3298"/>
                </a:cubicBezTo>
                <a:cubicBezTo>
                  <a:pt x="13820" y="2485"/>
                  <a:pt x="12789" y="5079"/>
                  <a:pt x="11431" y="4181"/>
                </a:cubicBezTo>
                <a:cubicBezTo>
                  <a:pt x="6613" y="991"/>
                  <a:pt x="5722" y="-4228"/>
                  <a:pt x="0" y="6104"/>
                </a:cubicBezTo>
                <a:cubicBezTo>
                  <a:pt x="4869" y="9040"/>
                  <a:pt x="13232" y="17280"/>
                  <a:pt x="19312" y="17372"/>
                </a:cubicBezTo>
                <a:cubicBezTo>
                  <a:pt x="20352" y="12866"/>
                  <a:pt x="21600" y="12220"/>
                  <a:pt x="16922" y="9354"/>
                </a:cubicBezTo>
                <a:cubicBezTo>
                  <a:pt x="15375" y="8405"/>
                  <a:pt x="18467" y="10301"/>
                  <a:pt x="16922" y="9354"/>
                </a:cubicBezTo>
                <a:close/>
                <a:moveTo>
                  <a:pt x="16922" y="935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79" name="AutoShape 27"/>
          <p:cNvSpPr>
            <a:spLocks/>
          </p:cNvSpPr>
          <p:nvPr/>
        </p:nvSpPr>
        <p:spPr bwMode="auto">
          <a:xfrm>
            <a:off x="6396038" y="7861300"/>
            <a:ext cx="90487" cy="100013"/>
          </a:xfrm>
          <a:custGeom>
            <a:avLst/>
            <a:gdLst/>
            <a:ahLst/>
            <a:cxnLst/>
            <a:rect l="0" t="0" r="r" b="b"/>
            <a:pathLst>
              <a:path w="18673" h="12937">
                <a:moveTo>
                  <a:pt x="18099" y="8740"/>
                </a:moveTo>
                <a:cubicBezTo>
                  <a:pt x="21600" y="-2303"/>
                  <a:pt x="8271" y="-1443"/>
                  <a:pt x="0" y="3448"/>
                </a:cubicBezTo>
                <a:cubicBezTo>
                  <a:pt x="2478" y="7044"/>
                  <a:pt x="14751" y="19297"/>
                  <a:pt x="18099" y="8740"/>
                </a:cubicBezTo>
                <a:close/>
                <a:moveTo>
                  <a:pt x="18099" y="874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0" name="AutoShape 28"/>
          <p:cNvSpPr>
            <a:spLocks/>
          </p:cNvSpPr>
          <p:nvPr/>
        </p:nvSpPr>
        <p:spPr bwMode="auto">
          <a:xfrm>
            <a:off x="6286500" y="7202488"/>
            <a:ext cx="279400" cy="249237"/>
          </a:xfrm>
          <a:custGeom>
            <a:avLst/>
            <a:gdLst/>
            <a:ahLst/>
            <a:cxnLst/>
            <a:rect l="0" t="0" r="r" b="b"/>
            <a:pathLst>
              <a:path w="19058" h="19539">
                <a:moveTo>
                  <a:pt x="8472" y="14707"/>
                </a:moveTo>
                <a:cubicBezTo>
                  <a:pt x="8472" y="12486"/>
                  <a:pt x="11589" y="9949"/>
                  <a:pt x="10714" y="5111"/>
                </a:cubicBezTo>
                <a:cubicBezTo>
                  <a:pt x="12340" y="5182"/>
                  <a:pt x="16592" y="6273"/>
                  <a:pt x="17927" y="5111"/>
                </a:cubicBezTo>
                <a:cubicBezTo>
                  <a:pt x="21600" y="1885"/>
                  <a:pt x="15229" y="0"/>
                  <a:pt x="14354" y="0"/>
                </a:cubicBezTo>
                <a:cubicBezTo>
                  <a:pt x="8895" y="0"/>
                  <a:pt x="9229" y="211"/>
                  <a:pt x="5734" y="4938"/>
                </a:cubicBezTo>
                <a:cubicBezTo>
                  <a:pt x="3753" y="7619"/>
                  <a:pt x="242" y="15548"/>
                  <a:pt x="0" y="19095"/>
                </a:cubicBezTo>
                <a:cubicBezTo>
                  <a:pt x="4763" y="19095"/>
                  <a:pt x="8472" y="21600"/>
                  <a:pt x="8472" y="14707"/>
                </a:cubicBezTo>
                <a:close/>
                <a:moveTo>
                  <a:pt x="8472" y="1470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1" name="AutoShape 29"/>
          <p:cNvSpPr>
            <a:spLocks/>
          </p:cNvSpPr>
          <p:nvPr/>
        </p:nvSpPr>
        <p:spPr bwMode="auto">
          <a:xfrm>
            <a:off x="6286500" y="7202488"/>
            <a:ext cx="381000" cy="463550"/>
          </a:xfrm>
          <a:custGeom>
            <a:avLst/>
            <a:gdLst/>
            <a:ahLst/>
            <a:cxnLst/>
            <a:rect l="0" t="0" r="r" b="b"/>
            <a:pathLst>
              <a:path w="21380" h="21176">
                <a:moveTo>
                  <a:pt x="1628" y="18810"/>
                </a:moveTo>
                <a:cubicBezTo>
                  <a:pt x="4392" y="19324"/>
                  <a:pt x="5217" y="20305"/>
                  <a:pt x="7455" y="20995"/>
                </a:cubicBezTo>
                <a:cubicBezTo>
                  <a:pt x="9404" y="21600"/>
                  <a:pt x="11272" y="20489"/>
                  <a:pt x="14189" y="20513"/>
                </a:cubicBezTo>
                <a:cubicBezTo>
                  <a:pt x="18227" y="20546"/>
                  <a:pt x="20418" y="21549"/>
                  <a:pt x="20032" y="18190"/>
                </a:cubicBezTo>
                <a:cubicBezTo>
                  <a:pt x="19491" y="13484"/>
                  <a:pt x="18950" y="8778"/>
                  <a:pt x="18409" y="4072"/>
                </a:cubicBezTo>
                <a:cubicBezTo>
                  <a:pt x="19363" y="4176"/>
                  <a:pt x="20453" y="3855"/>
                  <a:pt x="21380" y="4072"/>
                </a:cubicBezTo>
                <a:cubicBezTo>
                  <a:pt x="19958" y="3200"/>
                  <a:pt x="15757" y="1514"/>
                  <a:pt x="14798" y="0"/>
                </a:cubicBezTo>
                <a:cubicBezTo>
                  <a:pt x="14896" y="3631"/>
                  <a:pt x="12289" y="2463"/>
                  <a:pt x="8836" y="2356"/>
                </a:cubicBezTo>
                <a:cubicBezTo>
                  <a:pt x="10566" y="9151"/>
                  <a:pt x="5823" y="10514"/>
                  <a:pt x="39" y="10514"/>
                </a:cubicBezTo>
                <a:cubicBezTo>
                  <a:pt x="-220" y="13227"/>
                  <a:pt x="920" y="16460"/>
                  <a:pt x="545" y="19637"/>
                </a:cubicBezTo>
                <a:cubicBezTo>
                  <a:pt x="881" y="19564"/>
                  <a:pt x="1165" y="18725"/>
                  <a:pt x="1628" y="18810"/>
                </a:cubicBezTo>
                <a:close/>
                <a:moveTo>
                  <a:pt x="1628" y="1881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2" name="AutoShape 30"/>
          <p:cNvSpPr>
            <a:spLocks/>
          </p:cNvSpPr>
          <p:nvPr/>
        </p:nvSpPr>
        <p:spPr bwMode="auto">
          <a:xfrm>
            <a:off x="6427788" y="7291388"/>
            <a:ext cx="525462" cy="558800"/>
          </a:xfrm>
          <a:custGeom>
            <a:avLst/>
            <a:gdLst/>
            <a:ahLst/>
            <a:cxnLst/>
            <a:rect l="0" t="0" r="r" b="b"/>
            <a:pathLst>
              <a:path w="20223" h="20161">
                <a:moveTo>
                  <a:pt x="19192" y="8414"/>
                </a:moveTo>
                <a:cubicBezTo>
                  <a:pt x="17071" y="5476"/>
                  <a:pt x="10854" y="-692"/>
                  <a:pt x="6975" y="63"/>
                </a:cubicBezTo>
                <a:cubicBezTo>
                  <a:pt x="7346" y="3771"/>
                  <a:pt x="7717" y="7479"/>
                  <a:pt x="8088" y="11187"/>
                </a:cubicBezTo>
                <a:cubicBezTo>
                  <a:pt x="8366" y="13973"/>
                  <a:pt x="5546" y="13244"/>
                  <a:pt x="2851" y="13244"/>
                </a:cubicBezTo>
                <a:cubicBezTo>
                  <a:pt x="1907" y="13244"/>
                  <a:pt x="-1257" y="13537"/>
                  <a:pt x="545" y="15456"/>
                </a:cubicBezTo>
                <a:cubicBezTo>
                  <a:pt x="3123" y="18210"/>
                  <a:pt x="830" y="16159"/>
                  <a:pt x="3907" y="16980"/>
                </a:cubicBezTo>
                <a:cubicBezTo>
                  <a:pt x="3647" y="16912"/>
                  <a:pt x="6559" y="20456"/>
                  <a:pt x="6267" y="19991"/>
                </a:cubicBezTo>
                <a:cubicBezTo>
                  <a:pt x="6842" y="20908"/>
                  <a:pt x="9404" y="17820"/>
                  <a:pt x="9557" y="17361"/>
                </a:cubicBezTo>
                <a:cubicBezTo>
                  <a:pt x="11577" y="11365"/>
                  <a:pt x="20343" y="16604"/>
                  <a:pt x="20222" y="8177"/>
                </a:cubicBezTo>
                <a:cubicBezTo>
                  <a:pt x="19879" y="8253"/>
                  <a:pt x="19535" y="8332"/>
                  <a:pt x="19192" y="8414"/>
                </a:cubicBezTo>
                <a:close/>
                <a:moveTo>
                  <a:pt x="19192" y="841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3" name="AutoShape 31"/>
          <p:cNvSpPr>
            <a:spLocks/>
          </p:cNvSpPr>
          <p:nvPr/>
        </p:nvSpPr>
        <p:spPr bwMode="auto">
          <a:xfrm>
            <a:off x="6630988" y="7683500"/>
            <a:ext cx="266700" cy="188913"/>
          </a:xfrm>
          <a:custGeom>
            <a:avLst/>
            <a:gdLst/>
            <a:ahLst/>
            <a:cxnLst/>
            <a:rect l="0" t="0" r="r" b="b"/>
            <a:pathLst>
              <a:path w="17966" h="16831">
                <a:moveTo>
                  <a:pt x="17944" y="8924"/>
                </a:moveTo>
                <a:cubicBezTo>
                  <a:pt x="16631" y="7107"/>
                  <a:pt x="14831" y="2651"/>
                  <a:pt x="12937" y="952"/>
                </a:cubicBezTo>
                <a:cubicBezTo>
                  <a:pt x="10201" y="-1514"/>
                  <a:pt x="9391" y="1378"/>
                  <a:pt x="5870" y="3194"/>
                </a:cubicBezTo>
                <a:cubicBezTo>
                  <a:pt x="3529" y="4403"/>
                  <a:pt x="3652" y="7777"/>
                  <a:pt x="1049" y="9333"/>
                </a:cubicBezTo>
                <a:cubicBezTo>
                  <a:pt x="-3058" y="11818"/>
                  <a:pt x="6182" y="20086"/>
                  <a:pt x="6703" y="15438"/>
                </a:cubicBezTo>
                <a:cubicBezTo>
                  <a:pt x="6486" y="14397"/>
                  <a:pt x="6360" y="13333"/>
                  <a:pt x="6327" y="12244"/>
                </a:cubicBezTo>
                <a:cubicBezTo>
                  <a:pt x="6924" y="10897"/>
                  <a:pt x="18542" y="13695"/>
                  <a:pt x="17944" y="8924"/>
                </a:cubicBezTo>
                <a:cubicBezTo>
                  <a:pt x="17624" y="8482"/>
                  <a:pt x="17945" y="8937"/>
                  <a:pt x="17944" y="8924"/>
                </a:cubicBezTo>
                <a:close/>
                <a:moveTo>
                  <a:pt x="17944" y="892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4" name="AutoShape 32"/>
          <p:cNvSpPr>
            <a:spLocks/>
          </p:cNvSpPr>
          <p:nvPr/>
        </p:nvSpPr>
        <p:spPr bwMode="auto">
          <a:xfrm>
            <a:off x="6818313" y="7362825"/>
            <a:ext cx="479425" cy="425450"/>
          </a:xfrm>
          <a:custGeom>
            <a:avLst/>
            <a:gdLst/>
            <a:ahLst/>
            <a:cxnLst/>
            <a:rect l="0" t="0" r="r" b="b"/>
            <a:pathLst>
              <a:path w="21312" h="19958">
                <a:moveTo>
                  <a:pt x="20738" y="2703"/>
                </a:moveTo>
                <a:cubicBezTo>
                  <a:pt x="20717" y="1986"/>
                  <a:pt x="20690" y="1269"/>
                  <a:pt x="20655" y="553"/>
                </a:cubicBezTo>
                <a:cubicBezTo>
                  <a:pt x="18679" y="1140"/>
                  <a:pt x="17596" y="-1009"/>
                  <a:pt x="15397" y="629"/>
                </a:cubicBezTo>
                <a:cubicBezTo>
                  <a:pt x="13075" y="2357"/>
                  <a:pt x="10807" y="3994"/>
                  <a:pt x="8681" y="6045"/>
                </a:cubicBezTo>
                <a:cubicBezTo>
                  <a:pt x="7846" y="6851"/>
                  <a:pt x="6918" y="7254"/>
                  <a:pt x="5850" y="7510"/>
                </a:cubicBezTo>
                <a:cubicBezTo>
                  <a:pt x="5046" y="7705"/>
                  <a:pt x="6242" y="11410"/>
                  <a:pt x="5573" y="12011"/>
                </a:cubicBezTo>
                <a:cubicBezTo>
                  <a:pt x="3850" y="13554"/>
                  <a:pt x="2722" y="14818"/>
                  <a:pt x="21" y="14762"/>
                </a:cubicBezTo>
                <a:cubicBezTo>
                  <a:pt x="-269" y="17229"/>
                  <a:pt x="2427" y="18860"/>
                  <a:pt x="3334" y="19863"/>
                </a:cubicBezTo>
                <a:cubicBezTo>
                  <a:pt x="3472" y="20591"/>
                  <a:pt x="6177" y="16901"/>
                  <a:pt x="7106" y="17059"/>
                </a:cubicBezTo>
                <a:cubicBezTo>
                  <a:pt x="8377" y="17277"/>
                  <a:pt x="12176" y="19164"/>
                  <a:pt x="13445" y="18296"/>
                </a:cubicBezTo>
                <a:cubicBezTo>
                  <a:pt x="15941" y="16594"/>
                  <a:pt x="18329" y="19018"/>
                  <a:pt x="18915" y="14832"/>
                </a:cubicBezTo>
                <a:cubicBezTo>
                  <a:pt x="19303" y="12038"/>
                  <a:pt x="21279" y="11855"/>
                  <a:pt x="21311" y="8572"/>
                </a:cubicBezTo>
                <a:cubicBezTo>
                  <a:pt x="21331" y="6525"/>
                  <a:pt x="20738" y="4490"/>
                  <a:pt x="20738" y="2703"/>
                </a:cubicBezTo>
                <a:close/>
                <a:moveTo>
                  <a:pt x="20738" y="270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5" name="AutoShape 33"/>
          <p:cNvSpPr>
            <a:spLocks/>
          </p:cNvSpPr>
          <p:nvPr/>
        </p:nvSpPr>
        <p:spPr bwMode="auto">
          <a:xfrm>
            <a:off x="7242175" y="7380288"/>
            <a:ext cx="311150" cy="554037"/>
          </a:xfrm>
          <a:custGeom>
            <a:avLst/>
            <a:gdLst/>
            <a:ahLst/>
            <a:cxnLst/>
            <a:rect l="0" t="0" r="r" b="b"/>
            <a:pathLst>
              <a:path w="18098" h="17459">
                <a:moveTo>
                  <a:pt x="18098" y="3889"/>
                </a:moveTo>
                <a:cubicBezTo>
                  <a:pt x="15658" y="3078"/>
                  <a:pt x="-3384" y="-3653"/>
                  <a:pt x="3615" y="2709"/>
                </a:cubicBezTo>
                <a:cubicBezTo>
                  <a:pt x="5956" y="4836"/>
                  <a:pt x="1332" y="8283"/>
                  <a:pt x="12" y="9910"/>
                </a:cubicBezTo>
                <a:cubicBezTo>
                  <a:pt x="-216" y="10193"/>
                  <a:pt x="2895" y="14826"/>
                  <a:pt x="3177" y="14931"/>
                </a:cubicBezTo>
                <a:cubicBezTo>
                  <a:pt x="835" y="14061"/>
                  <a:pt x="1397" y="17947"/>
                  <a:pt x="6733" y="17407"/>
                </a:cubicBezTo>
                <a:cubicBezTo>
                  <a:pt x="9875" y="17089"/>
                  <a:pt x="13015" y="13758"/>
                  <a:pt x="16017" y="13840"/>
                </a:cubicBezTo>
                <a:cubicBezTo>
                  <a:pt x="15846" y="13713"/>
                  <a:pt x="14070" y="10318"/>
                  <a:pt x="14833" y="10318"/>
                </a:cubicBezTo>
                <a:cubicBezTo>
                  <a:pt x="18216" y="10318"/>
                  <a:pt x="18090" y="5036"/>
                  <a:pt x="18098" y="3889"/>
                </a:cubicBezTo>
                <a:close/>
                <a:moveTo>
                  <a:pt x="18098" y="3889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6" name="AutoShape 34"/>
          <p:cNvSpPr>
            <a:spLocks/>
          </p:cNvSpPr>
          <p:nvPr/>
        </p:nvSpPr>
        <p:spPr bwMode="auto">
          <a:xfrm>
            <a:off x="7570788" y="7024688"/>
            <a:ext cx="323850" cy="401637"/>
          </a:xfrm>
          <a:custGeom>
            <a:avLst/>
            <a:gdLst/>
            <a:ahLst/>
            <a:cxnLst/>
            <a:rect l="0" t="0" r="r" b="b"/>
            <a:pathLst>
              <a:path w="15908" h="16789">
                <a:moveTo>
                  <a:pt x="15740" y="3531"/>
                </a:moveTo>
                <a:cubicBezTo>
                  <a:pt x="15666" y="2679"/>
                  <a:pt x="14969" y="1701"/>
                  <a:pt x="14631" y="900"/>
                </a:cubicBezTo>
                <a:cubicBezTo>
                  <a:pt x="14110" y="1685"/>
                  <a:pt x="1868" y="1422"/>
                  <a:pt x="757" y="0"/>
                </a:cubicBezTo>
                <a:cubicBezTo>
                  <a:pt x="-724" y="3822"/>
                  <a:pt x="426" y="9757"/>
                  <a:pt x="426" y="13711"/>
                </a:cubicBezTo>
                <a:cubicBezTo>
                  <a:pt x="426" y="19216"/>
                  <a:pt x="7901" y="13888"/>
                  <a:pt x="10862" y="15648"/>
                </a:cubicBezTo>
                <a:cubicBezTo>
                  <a:pt x="20876" y="21600"/>
                  <a:pt x="13101" y="2319"/>
                  <a:pt x="11900" y="2703"/>
                </a:cubicBezTo>
                <a:cubicBezTo>
                  <a:pt x="12357" y="2557"/>
                  <a:pt x="13398" y="6592"/>
                  <a:pt x="14480" y="6592"/>
                </a:cubicBezTo>
                <a:cubicBezTo>
                  <a:pt x="14869" y="6592"/>
                  <a:pt x="15664" y="4084"/>
                  <a:pt x="15740" y="3531"/>
                </a:cubicBezTo>
                <a:close/>
                <a:moveTo>
                  <a:pt x="15740" y="3531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7" name="AutoShape 35"/>
          <p:cNvSpPr>
            <a:spLocks/>
          </p:cNvSpPr>
          <p:nvPr/>
        </p:nvSpPr>
        <p:spPr bwMode="auto">
          <a:xfrm>
            <a:off x="7116763" y="8128000"/>
            <a:ext cx="149225" cy="215900"/>
          </a:xfrm>
          <a:custGeom>
            <a:avLst/>
            <a:gdLst/>
            <a:ahLst/>
            <a:cxnLst/>
            <a:rect l="0" t="0" r="r" b="b"/>
            <a:pathLst>
              <a:path w="17732" h="16014">
                <a:moveTo>
                  <a:pt x="7486" y="16014"/>
                </a:moveTo>
                <a:cubicBezTo>
                  <a:pt x="8143" y="16014"/>
                  <a:pt x="8782" y="11285"/>
                  <a:pt x="11873" y="11285"/>
                </a:cubicBezTo>
                <a:cubicBezTo>
                  <a:pt x="12825" y="11285"/>
                  <a:pt x="16833" y="15803"/>
                  <a:pt x="17731" y="12120"/>
                </a:cubicBezTo>
                <a:cubicBezTo>
                  <a:pt x="17780" y="11924"/>
                  <a:pt x="16436" y="2971"/>
                  <a:pt x="16722" y="3133"/>
                </a:cubicBezTo>
                <a:cubicBezTo>
                  <a:pt x="15490" y="3131"/>
                  <a:pt x="14259" y="3131"/>
                  <a:pt x="13027" y="3133"/>
                </a:cubicBezTo>
                <a:cubicBezTo>
                  <a:pt x="13027" y="-5586"/>
                  <a:pt x="2698" y="6828"/>
                  <a:pt x="10" y="5268"/>
                </a:cubicBezTo>
                <a:cubicBezTo>
                  <a:pt x="1458" y="6109"/>
                  <a:pt x="-3820" y="16014"/>
                  <a:pt x="7486" y="16014"/>
                </a:cubicBezTo>
                <a:close/>
                <a:moveTo>
                  <a:pt x="7486" y="1601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8" name="AutoShape 36"/>
          <p:cNvSpPr>
            <a:spLocks/>
          </p:cNvSpPr>
          <p:nvPr/>
        </p:nvSpPr>
        <p:spPr bwMode="auto">
          <a:xfrm>
            <a:off x="7116763" y="8128000"/>
            <a:ext cx="60325" cy="50800"/>
          </a:xfrm>
          <a:custGeom>
            <a:avLst/>
            <a:gdLst/>
            <a:ahLst/>
            <a:cxnLst/>
            <a:rect l="0" t="0" r="r" b="b"/>
            <a:pathLst>
              <a:path w="14748" h="13438">
                <a:moveTo>
                  <a:pt x="14327" y="12207"/>
                </a:moveTo>
                <a:cubicBezTo>
                  <a:pt x="14743" y="8265"/>
                  <a:pt x="14852" y="4305"/>
                  <a:pt x="14646" y="327"/>
                </a:cubicBezTo>
                <a:cubicBezTo>
                  <a:pt x="-2792" y="-2880"/>
                  <a:pt x="-6748" y="18720"/>
                  <a:pt x="14327" y="12207"/>
                </a:cubicBezTo>
                <a:close/>
                <a:moveTo>
                  <a:pt x="14327" y="1220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89" name="AutoShape 37"/>
          <p:cNvSpPr>
            <a:spLocks/>
          </p:cNvSpPr>
          <p:nvPr/>
        </p:nvSpPr>
        <p:spPr bwMode="auto">
          <a:xfrm>
            <a:off x="7162800" y="8091488"/>
            <a:ext cx="220663" cy="303212"/>
          </a:xfrm>
          <a:custGeom>
            <a:avLst/>
            <a:gdLst/>
            <a:ahLst/>
            <a:cxnLst/>
            <a:rect l="0" t="0" r="r" b="b"/>
            <a:pathLst>
              <a:path w="21600" h="18808">
                <a:moveTo>
                  <a:pt x="5866" y="18434"/>
                </a:moveTo>
                <a:cubicBezTo>
                  <a:pt x="16362" y="20968"/>
                  <a:pt x="20001" y="6200"/>
                  <a:pt x="21600" y="229"/>
                </a:cubicBezTo>
                <a:cubicBezTo>
                  <a:pt x="17172" y="-632"/>
                  <a:pt x="14484" y="978"/>
                  <a:pt x="14362" y="4336"/>
                </a:cubicBezTo>
                <a:cubicBezTo>
                  <a:pt x="11057" y="2874"/>
                  <a:pt x="6055" y="1745"/>
                  <a:pt x="6055" y="5533"/>
                </a:cubicBezTo>
                <a:cubicBezTo>
                  <a:pt x="7073" y="5532"/>
                  <a:pt x="8092" y="5532"/>
                  <a:pt x="9111" y="5533"/>
                </a:cubicBezTo>
                <a:cubicBezTo>
                  <a:pt x="7917" y="4847"/>
                  <a:pt x="10065" y="12141"/>
                  <a:pt x="10065" y="11435"/>
                </a:cubicBezTo>
                <a:cubicBezTo>
                  <a:pt x="10065" y="16262"/>
                  <a:pt x="7312" y="12395"/>
                  <a:pt x="5100" y="12395"/>
                </a:cubicBezTo>
                <a:cubicBezTo>
                  <a:pt x="3140" y="12395"/>
                  <a:pt x="820" y="16094"/>
                  <a:pt x="0" y="17008"/>
                </a:cubicBezTo>
                <a:cubicBezTo>
                  <a:pt x="6232" y="20670"/>
                  <a:pt x="1642" y="17442"/>
                  <a:pt x="5866" y="18434"/>
                </a:cubicBezTo>
                <a:cubicBezTo>
                  <a:pt x="6437" y="18572"/>
                  <a:pt x="5549" y="18359"/>
                  <a:pt x="5866" y="18434"/>
                </a:cubicBezTo>
                <a:close/>
                <a:moveTo>
                  <a:pt x="5866" y="1843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0" name="AutoShape 38"/>
          <p:cNvSpPr>
            <a:spLocks/>
          </p:cNvSpPr>
          <p:nvPr/>
        </p:nvSpPr>
        <p:spPr bwMode="auto">
          <a:xfrm>
            <a:off x="7493000" y="7380288"/>
            <a:ext cx="514350" cy="714375"/>
          </a:xfrm>
          <a:custGeom>
            <a:avLst/>
            <a:gdLst/>
            <a:ahLst/>
            <a:cxnLst/>
            <a:rect l="0" t="0" r="r" b="b"/>
            <a:pathLst>
              <a:path w="20414" h="20964">
                <a:moveTo>
                  <a:pt x="16127" y="0"/>
                </a:moveTo>
                <a:cubicBezTo>
                  <a:pt x="16310" y="0"/>
                  <a:pt x="13840" y="946"/>
                  <a:pt x="13910" y="930"/>
                </a:cubicBezTo>
                <a:cubicBezTo>
                  <a:pt x="13266" y="1073"/>
                  <a:pt x="11828" y="992"/>
                  <a:pt x="11250" y="993"/>
                </a:cubicBezTo>
                <a:cubicBezTo>
                  <a:pt x="9514" y="994"/>
                  <a:pt x="7777" y="993"/>
                  <a:pt x="6039" y="993"/>
                </a:cubicBezTo>
                <a:cubicBezTo>
                  <a:pt x="2705" y="993"/>
                  <a:pt x="4443" y="3196"/>
                  <a:pt x="3050" y="3196"/>
                </a:cubicBezTo>
                <a:cubicBezTo>
                  <a:pt x="1565" y="3196"/>
                  <a:pt x="3605" y="8475"/>
                  <a:pt x="777" y="8950"/>
                </a:cubicBezTo>
                <a:cubicBezTo>
                  <a:pt x="-1186" y="9280"/>
                  <a:pt x="1206" y="12377"/>
                  <a:pt x="1085" y="12732"/>
                </a:cubicBezTo>
                <a:cubicBezTo>
                  <a:pt x="482" y="14493"/>
                  <a:pt x="5403" y="18763"/>
                  <a:pt x="7324" y="19914"/>
                </a:cubicBezTo>
                <a:cubicBezTo>
                  <a:pt x="8314" y="20507"/>
                  <a:pt x="11073" y="20181"/>
                  <a:pt x="12227" y="20803"/>
                </a:cubicBezTo>
                <a:cubicBezTo>
                  <a:pt x="13704" y="21600"/>
                  <a:pt x="15221" y="19155"/>
                  <a:pt x="16882" y="19733"/>
                </a:cubicBezTo>
                <a:cubicBezTo>
                  <a:pt x="17189" y="17806"/>
                  <a:pt x="14271" y="17641"/>
                  <a:pt x="13504" y="16350"/>
                </a:cubicBezTo>
                <a:cubicBezTo>
                  <a:pt x="13302" y="16013"/>
                  <a:pt x="16331" y="14317"/>
                  <a:pt x="15281" y="13433"/>
                </a:cubicBezTo>
                <a:cubicBezTo>
                  <a:pt x="14962" y="13166"/>
                  <a:pt x="19921" y="6099"/>
                  <a:pt x="20414" y="5437"/>
                </a:cubicBezTo>
                <a:cubicBezTo>
                  <a:pt x="18527" y="3495"/>
                  <a:pt x="19006" y="0"/>
                  <a:pt x="16127" y="0"/>
                </a:cubicBezTo>
                <a:close/>
                <a:moveTo>
                  <a:pt x="16127" y="0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1" name="AutoShape 39"/>
          <p:cNvSpPr>
            <a:spLocks/>
          </p:cNvSpPr>
          <p:nvPr/>
        </p:nvSpPr>
        <p:spPr bwMode="auto">
          <a:xfrm>
            <a:off x="8118475" y="7772400"/>
            <a:ext cx="41275" cy="58738"/>
          </a:xfrm>
          <a:custGeom>
            <a:avLst/>
            <a:gdLst/>
            <a:ahLst/>
            <a:cxnLst/>
            <a:rect l="0" t="0" r="r" b="b"/>
            <a:pathLst>
              <a:path w="9800" h="15388">
                <a:moveTo>
                  <a:pt x="2729" y="0"/>
                </a:moveTo>
                <a:cubicBezTo>
                  <a:pt x="-3127" y="11545"/>
                  <a:pt x="1002" y="21600"/>
                  <a:pt x="9800" y="10729"/>
                </a:cubicBezTo>
                <a:cubicBezTo>
                  <a:pt x="718" y="4394"/>
                  <a:pt x="18473" y="2137"/>
                  <a:pt x="2729" y="0"/>
                </a:cubicBezTo>
                <a:cubicBezTo>
                  <a:pt x="2292" y="860"/>
                  <a:pt x="4559" y="248"/>
                  <a:pt x="2729" y="0"/>
                </a:cubicBezTo>
                <a:close/>
                <a:moveTo>
                  <a:pt x="2729" y="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2" name="AutoShape 40"/>
          <p:cNvSpPr>
            <a:spLocks/>
          </p:cNvSpPr>
          <p:nvPr/>
        </p:nvSpPr>
        <p:spPr bwMode="auto">
          <a:xfrm>
            <a:off x="7947025" y="7558088"/>
            <a:ext cx="203200" cy="201612"/>
          </a:xfrm>
          <a:custGeom>
            <a:avLst/>
            <a:gdLst/>
            <a:ahLst/>
            <a:cxnLst/>
            <a:rect l="0" t="0" r="r" b="b"/>
            <a:pathLst>
              <a:path w="19042" h="19010">
                <a:moveTo>
                  <a:pt x="2740" y="2999"/>
                </a:moveTo>
                <a:cubicBezTo>
                  <a:pt x="-2558" y="9028"/>
                  <a:pt x="457" y="15685"/>
                  <a:pt x="6415" y="12276"/>
                </a:cubicBezTo>
                <a:cubicBezTo>
                  <a:pt x="12191" y="8971"/>
                  <a:pt x="14441" y="21600"/>
                  <a:pt x="19042" y="18523"/>
                </a:cubicBezTo>
                <a:cubicBezTo>
                  <a:pt x="12873" y="11888"/>
                  <a:pt x="10561" y="7038"/>
                  <a:pt x="5551" y="0"/>
                </a:cubicBezTo>
                <a:cubicBezTo>
                  <a:pt x="4786" y="1222"/>
                  <a:pt x="3849" y="2222"/>
                  <a:pt x="2740" y="2999"/>
                </a:cubicBezTo>
                <a:cubicBezTo>
                  <a:pt x="2193" y="3622"/>
                  <a:pt x="3125" y="2554"/>
                  <a:pt x="2740" y="2999"/>
                </a:cubicBezTo>
                <a:close/>
                <a:moveTo>
                  <a:pt x="2740" y="299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3" name="AutoShape 41"/>
          <p:cNvSpPr>
            <a:spLocks/>
          </p:cNvSpPr>
          <p:nvPr/>
        </p:nvSpPr>
        <p:spPr bwMode="auto">
          <a:xfrm>
            <a:off x="7837488" y="7683500"/>
            <a:ext cx="455612" cy="403225"/>
          </a:xfrm>
          <a:custGeom>
            <a:avLst/>
            <a:gdLst/>
            <a:ahLst/>
            <a:cxnLst/>
            <a:rect l="0" t="0" r="r" b="b"/>
            <a:pathLst>
              <a:path w="20882" h="18277">
                <a:moveTo>
                  <a:pt x="966" y="12229"/>
                </a:moveTo>
                <a:cubicBezTo>
                  <a:pt x="2149" y="15579"/>
                  <a:pt x="6501" y="19791"/>
                  <a:pt x="9753" y="17734"/>
                </a:cubicBezTo>
                <a:cubicBezTo>
                  <a:pt x="10440" y="17300"/>
                  <a:pt x="14718" y="16227"/>
                  <a:pt x="15475" y="16227"/>
                </a:cubicBezTo>
                <a:cubicBezTo>
                  <a:pt x="17139" y="16227"/>
                  <a:pt x="20745" y="11259"/>
                  <a:pt x="20882" y="11324"/>
                </a:cubicBezTo>
                <a:cubicBezTo>
                  <a:pt x="18456" y="10183"/>
                  <a:pt x="12432" y="8531"/>
                  <a:pt x="12254" y="5726"/>
                </a:cubicBezTo>
                <a:cubicBezTo>
                  <a:pt x="12076" y="2928"/>
                  <a:pt x="13470" y="3911"/>
                  <a:pt x="10701" y="1022"/>
                </a:cubicBezTo>
                <a:cubicBezTo>
                  <a:pt x="9687" y="-36"/>
                  <a:pt x="8367" y="1113"/>
                  <a:pt x="7507" y="468"/>
                </a:cubicBezTo>
                <a:cubicBezTo>
                  <a:pt x="4466" y="-1809"/>
                  <a:pt x="3886" y="4890"/>
                  <a:pt x="2303" y="6227"/>
                </a:cubicBezTo>
                <a:cubicBezTo>
                  <a:pt x="1132" y="7211"/>
                  <a:pt x="1890" y="9290"/>
                  <a:pt x="1054" y="10228"/>
                </a:cubicBezTo>
                <a:cubicBezTo>
                  <a:pt x="-718" y="12249"/>
                  <a:pt x="92" y="9791"/>
                  <a:pt x="966" y="12229"/>
                </a:cubicBezTo>
                <a:cubicBezTo>
                  <a:pt x="1143" y="12730"/>
                  <a:pt x="787" y="11729"/>
                  <a:pt x="966" y="12229"/>
                </a:cubicBezTo>
                <a:close/>
                <a:moveTo>
                  <a:pt x="966" y="1222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4" name="AutoShape 42"/>
          <p:cNvSpPr>
            <a:spLocks/>
          </p:cNvSpPr>
          <p:nvPr/>
        </p:nvSpPr>
        <p:spPr bwMode="auto">
          <a:xfrm>
            <a:off x="7899400" y="6918325"/>
            <a:ext cx="42863" cy="65088"/>
          </a:xfrm>
          <a:custGeom>
            <a:avLst/>
            <a:gdLst/>
            <a:ahLst/>
            <a:cxnLst/>
            <a:rect l="0" t="0" r="r" b="b"/>
            <a:pathLst>
              <a:path w="19505" h="21600">
                <a:moveTo>
                  <a:pt x="17594" y="9183"/>
                </a:moveTo>
                <a:cubicBezTo>
                  <a:pt x="21600" y="3801"/>
                  <a:pt x="19307" y="739"/>
                  <a:pt x="10714" y="0"/>
                </a:cubicBezTo>
                <a:cubicBezTo>
                  <a:pt x="9208" y="7240"/>
                  <a:pt x="3647" y="12669"/>
                  <a:pt x="0" y="19232"/>
                </a:cubicBezTo>
                <a:cubicBezTo>
                  <a:pt x="2238" y="20024"/>
                  <a:pt x="4469" y="20809"/>
                  <a:pt x="6707" y="21600"/>
                </a:cubicBezTo>
                <a:cubicBezTo>
                  <a:pt x="10334" y="17461"/>
                  <a:pt x="13967" y="13322"/>
                  <a:pt x="17594" y="9183"/>
                </a:cubicBezTo>
                <a:cubicBezTo>
                  <a:pt x="20274" y="7234"/>
                  <a:pt x="15459" y="10731"/>
                  <a:pt x="17594" y="9183"/>
                </a:cubicBezTo>
                <a:close/>
                <a:moveTo>
                  <a:pt x="17594" y="918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5" name="AutoShape 43"/>
          <p:cNvSpPr>
            <a:spLocks/>
          </p:cNvSpPr>
          <p:nvPr/>
        </p:nvSpPr>
        <p:spPr bwMode="auto">
          <a:xfrm>
            <a:off x="7915275" y="6811963"/>
            <a:ext cx="219075" cy="171450"/>
          </a:xfrm>
          <a:custGeom>
            <a:avLst/>
            <a:gdLst/>
            <a:ahLst/>
            <a:cxnLst/>
            <a:rect l="0" t="0" r="r" b="b"/>
            <a:pathLst>
              <a:path w="16528" h="17016">
                <a:moveTo>
                  <a:pt x="2047" y="12258"/>
                </a:moveTo>
                <a:cubicBezTo>
                  <a:pt x="-5072" y="21547"/>
                  <a:pt x="8513" y="14632"/>
                  <a:pt x="10395" y="13153"/>
                </a:cubicBezTo>
                <a:cubicBezTo>
                  <a:pt x="15070" y="9475"/>
                  <a:pt x="12033" y="3133"/>
                  <a:pt x="16528" y="0"/>
                </a:cubicBezTo>
                <a:cubicBezTo>
                  <a:pt x="14026" y="4"/>
                  <a:pt x="8743" y="-53"/>
                  <a:pt x="6585" y="1082"/>
                </a:cubicBezTo>
                <a:cubicBezTo>
                  <a:pt x="4558" y="2147"/>
                  <a:pt x="3267" y="1041"/>
                  <a:pt x="2317" y="4013"/>
                </a:cubicBezTo>
                <a:cubicBezTo>
                  <a:pt x="1780" y="5694"/>
                  <a:pt x="1655" y="12771"/>
                  <a:pt x="2047" y="12258"/>
                </a:cubicBezTo>
                <a:cubicBezTo>
                  <a:pt x="1691" y="12721"/>
                  <a:pt x="2493" y="11674"/>
                  <a:pt x="2047" y="12258"/>
                </a:cubicBezTo>
                <a:close/>
                <a:moveTo>
                  <a:pt x="2047" y="1225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6" name="AutoShape 44"/>
          <p:cNvSpPr>
            <a:spLocks/>
          </p:cNvSpPr>
          <p:nvPr/>
        </p:nvSpPr>
        <p:spPr bwMode="auto">
          <a:xfrm>
            <a:off x="10766425" y="6740525"/>
            <a:ext cx="96838" cy="207963"/>
          </a:xfrm>
          <a:custGeom>
            <a:avLst/>
            <a:gdLst/>
            <a:ahLst/>
            <a:cxnLst/>
            <a:rect l="0" t="0" r="r" b="b"/>
            <a:pathLst>
              <a:path w="12647" h="10360">
                <a:moveTo>
                  <a:pt x="2997" y="1608"/>
                </a:moveTo>
                <a:cubicBezTo>
                  <a:pt x="2058" y="2017"/>
                  <a:pt x="-1507" y="7685"/>
                  <a:pt x="720" y="9083"/>
                </a:cubicBezTo>
                <a:cubicBezTo>
                  <a:pt x="11356" y="15699"/>
                  <a:pt x="20093" y="-5901"/>
                  <a:pt x="2997" y="1608"/>
                </a:cubicBezTo>
                <a:cubicBezTo>
                  <a:pt x="2629" y="1768"/>
                  <a:pt x="3639" y="1326"/>
                  <a:pt x="2997" y="1608"/>
                </a:cubicBezTo>
                <a:close/>
                <a:moveTo>
                  <a:pt x="2997" y="160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7" name="AutoShape 45"/>
          <p:cNvSpPr>
            <a:spLocks/>
          </p:cNvSpPr>
          <p:nvPr/>
        </p:nvSpPr>
        <p:spPr bwMode="auto">
          <a:xfrm>
            <a:off x="9575800" y="7256463"/>
            <a:ext cx="130175" cy="193675"/>
          </a:xfrm>
          <a:custGeom>
            <a:avLst/>
            <a:gdLst/>
            <a:ahLst/>
            <a:cxnLst/>
            <a:rect l="0" t="0" r="r" b="b"/>
            <a:pathLst>
              <a:path w="16433" h="20790">
                <a:moveTo>
                  <a:pt x="16433" y="17159"/>
                </a:moveTo>
                <a:cubicBezTo>
                  <a:pt x="16245" y="14616"/>
                  <a:pt x="15710" y="12151"/>
                  <a:pt x="14833" y="9764"/>
                </a:cubicBezTo>
                <a:cubicBezTo>
                  <a:pt x="14073" y="10925"/>
                  <a:pt x="13127" y="11920"/>
                  <a:pt x="11991" y="12746"/>
                </a:cubicBezTo>
                <a:cubicBezTo>
                  <a:pt x="7048" y="11803"/>
                  <a:pt x="20883" y="3800"/>
                  <a:pt x="12464" y="3800"/>
                </a:cubicBezTo>
                <a:cubicBezTo>
                  <a:pt x="9606" y="3800"/>
                  <a:pt x="854" y="-810"/>
                  <a:pt x="127" y="126"/>
                </a:cubicBezTo>
                <a:cubicBezTo>
                  <a:pt x="-717" y="1214"/>
                  <a:pt x="2904" y="13963"/>
                  <a:pt x="2948" y="17689"/>
                </a:cubicBezTo>
                <a:cubicBezTo>
                  <a:pt x="12096" y="15992"/>
                  <a:pt x="9016" y="11183"/>
                  <a:pt x="13877" y="20790"/>
                </a:cubicBezTo>
                <a:cubicBezTo>
                  <a:pt x="15389" y="19350"/>
                  <a:pt x="15125" y="18675"/>
                  <a:pt x="16433" y="17159"/>
                </a:cubicBezTo>
                <a:cubicBezTo>
                  <a:pt x="15735" y="13405"/>
                  <a:pt x="15775" y="17921"/>
                  <a:pt x="16433" y="17159"/>
                </a:cubicBezTo>
                <a:close/>
                <a:moveTo>
                  <a:pt x="16433" y="1715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8" name="AutoShape 46"/>
          <p:cNvSpPr>
            <a:spLocks/>
          </p:cNvSpPr>
          <p:nvPr/>
        </p:nvSpPr>
        <p:spPr bwMode="auto">
          <a:xfrm>
            <a:off x="8964613" y="6883400"/>
            <a:ext cx="876300" cy="1046163"/>
          </a:xfrm>
          <a:custGeom>
            <a:avLst/>
            <a:gdLst/>
            <a:ahLst/>
            <a:cxnLst/>
            <a:rect l="0" t="0" r="r" b="b"/>
            <a:pathLst>
              <a:path w="19887" h="21265">
                <a:moveTo>
                  <a:pt x="14215" y="9614"/>
                </a:moveTo>
                <a:cubicBezTo>
                  <a:pt x="14154" y="9470"/>
                  <a:pt x="14086" y="7440"/>
                  <a:pt x="13958" y="7614"/>
                </a:cubicBezTo>
                <a:cubicBezTo>
                  <a:pt x="14358" y="7073"/>
                  <a:pt x="15156" y="8365"/>
                  <a:pt x="15681" y="8332"/>
                </a:cubicBezTo>
                <a:cubicBezTo>
                  <a:pt x="17958" y="8188"/>
                  <a:pt x="15268" y="9839"/>
                  <a:pt x="16099" y="10005"/>
                </a:cubicBezTo>
                <a:cubicBezTo>
                  <a:pt x="16304" y="9849"/>
                  <a:pt x="16475" y="9660"/>
                  <a:pt x="16612" y="9440"/>
                </a:cubicBezTo>
                <a:cubicBezTo>
                  <a:pt x="16770" y="9892"/>
                  <a:pt x="16866" y="10359"/>
                  <a:pt x="16900" y="10841"/>
                </a:cubicBezTo>
                <a:cubicBezTo>
                  <a:pt x="17672" y="9911"/>
                  <a:pt x="18002" y="6593"/>
                  <a:pt x="19671" y="6854"/>
                </a:cubicBezTo>
                <a:cubicBezTo>
                  <a:pt x="20371" y="6964"/>
                  <a:pt x="19149" y="5060"/>
                  <a:pt x="19149" y="5157"/>
                </a:cubicBezTo>
                <a:cubicBezTo>
                  <a:pt x="19149" y="4487"/>
                  <a:pt x="16628" y="6246"/>
                  <a:pt x="16695" y="6246"/>
                </a:cubicBezTo>
                <a:cubicBezTo>
                  <a:pt x="17564" y="6246"/>
                  <a:pt x="12930" y="7857"/>
                  <a:pt x="14099" y="6074"/>
                </a:cubicBezTo>
                <a:cubicBezTo>
                  <a:pt x="13433" y="7090"/>
                  <a:pt x="13687" y="7548"/>
                  <a:pt x="12029" y="7091"/>
                </a:cubicBezTo>
                <a:cubicBezTo>
                  <a:pt x="11689" y="6997"/>
                  <a:pt x="9489" y="6284"/>
                  <a:pt x="9416" y="5988"/>
                </a:cubicBezTo>
                <a:cubicBezTo>
                  <a:pt x="9351" y="5721"/>
                  <a:pt x="7156" y="2886"/>
                  <a:pt x="7325" y="2446"/>
                </a:cubicBezTo>
                <a:cubicBezTo>
                  <a:pt x="7503" y="2392"/>
                  <a:pt x="7682" y="2389"/>
                  <a:pt x="7865" y="2439"/>
                </a:cubicBezTo>
                <a:cubicBezTo>
                  <a:pt x="8208" y="2252"/>
                  <a:pt x="7182" y="180"/>
                  <a:pt x="6821" y="0"/>
                </a:cubicBezTo>
                <a:cubicBezTo>
                  <a:pt x="7148" y="163"/>
                  <a:pt x="4001" y="958"/>
                  <a:pt x="4127" y="799"/>
                </a:cubicBezTo>
                <a:cubicBezTo>
                  <a:pt x="3774" y="1246"/>
                  <a:pt x="4756" y="2780"/>
                  <a:pt x="4987" y="2722"/>
                </a:cubicBezTo>
                <a:cubicBezTo>
                  <a:pt x="5070" y="2700"/>
                  <a:pt x="3744" y="4503"/>
                  <a:pt x="3718" y="4555"/>
                </a:cubicBezTo>
                <a:cubicBezTo>
                  <a:pt x="3349" y="5304"/>
                  <a:pt x="939" y="7034"/>
                  <a:pt x="1133" y="7141"/>
                </a:cubicBezTo>
                <a:cubicBezTo>
                  <a:pt x="2275" y="7774"/>
                  <a:pt x="2066" y="9256"/>
                  <a:pt x="699" y="8996"/>
                </a:cubicBezTo>
                <a:cubicBezTo>
                  <a:pt x="-1229" y="8629"/>
                  <a:pt x="1444" y="11002"/>
                  <a:pt x="1444" y="10165"/>
                </a:cubicBezTo>
                <a:cubicBezTo>
                  <a:pt x="1146" y="10379"/>
                  <a:pt x="814" y="10494"/>
                  <a:pt x="451" y="10509"/>
                </a:cubicBezTo>
                <a:cubicBezTo>
                  <a:pt x="-43" y="12762"/>
                  <a:pt x="3537" y="10916"/>
                  <a:pt x="2944" y="10637"/>
                </a:cubicBezTo>
                <a:cubicBezTo>
                  <a:pt x="3228" y="10771"/>
                  <a:pt x="4437" y="16930"/>
                  <a:pt x="4638" y="17574"/>
                </a:cubicBezTo>
                <a:cubicBezTo>
                  <a:pt x="4915" y="18466"/>
                  <a:pt x="5566" y="20670"/>
                  <a:pt x="6324" y="21215"/>
                </a:cubicBezTo>
                <a:cubicBezTo>
                  <a:pt x="6863" y="21600"/>
                  <a:pt x="7642" y="19643"/>
                  <a:pt x="7930" y="19595"/>
                </a:cubicBezTo>
                <a:cubicBezTo>
                  <a:pt x="8239" y="19542"/>
                  <a:pt x="8594" y="17340"/>
                  <a:pt x="8437" y="16978"/>
                </a:cubicBezTo>
                <a:cubicBezTo>
                  <a:pt x="7931" y="15811"/>
                  <a:pt x="9311" y="15001"/>
                  <a:pt x="9998" y="14495"/>
                </a:cubicBezTo>
                <a:cubicBezTo>
                  <a:pt x="11603" y="13312"/>
                  <a:pt x="12684" y="11294"/>
                  <a:pt x="14467" y="10942"/>
                </a:cubicBezTo>
                <a:cubicBezTo>
                  <a:pt x="14453" y="10484"/>
                  <a:pt x="14369" y="10042"/>
                  <a:pt x="14215" y="9614"/>
                </a:cubicBezTo>
                <a:cubicBezTo>
                  <a:pt x="14087" y="9310"/>
                  <a:pt x="14313" y="9849"/>
                  <a:pt x="14215" y="9614"/>
                </a:cubicBezTo>
                <a:close/>
                <a:moveTo>
                  <a:pt x="14215" y="961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599" name="AutoShape 47"/>
          <p:cNvSpPr>
            <a:spLocks/>
          </p:cNvSpPr>
          <p:nvPr/>
        </p:nvSpPr>
        <p:spPr bwMode="auto">
          <a:xfrm>
            <a:off x="9591675" y="6153150"/>
            <a:ext cx="976313" cy="466725"/>
          </a:xfrm>
          <a:custGeom>
            <a:avLst/>
            <a:gdLst/>
            <a:ahLst/>
            <a:cxnLst/>
            <a:rect l="0" t="0" r="r" b="b"/>
            <a:pathLst>
              <a:path w="19875" h="17825">
                <a:moveTo>
                  <a:pt x="19049" y="7787"/>
                </a:moveTo>
                <a:cubicBezTo>
                  <a:pt x="18505" y="6400"/>
                  <a:pt x="15916" y="9121"/>
                  <a:pt x="17787" y="4107"/>
                </a:cubicBezTo>
                <a:cubicBezTo>
                  <a:pt x="16228" y="2750"/>
                  <a:pt x="14531" y="5291"/>
                  <a:pt x="12847" y="5148"/>
                </a:cubicBezTo>
                <a:cubicBezTo>
                  <a:pt x="12418" y="5111"/>
                  <a:pt x="11536" y="2727"/>
                  <a:pt x="11089" y="3366"/>
                </a:cubicBezTo>
                <a:cubicBezTo>
                  <a:pt x="10857" y="3694"/>
                  <a:pt x="8941" y="3632"/>
                  <a:pt x="8699" y="3179"/>
                </a:cubicBezTo>
                <a:cubicBezTo>
                  <a:pt x="8235" y="2311"/>
                  <a:pt x="7362" y="1482"/>
                  <a:pt x="6920" y="539"/>
                </a:cubicBezTo>
                <a:cubicBezTo>
                  <a:pt x="5863" y="-1727"/>
                  <a:pt x="5614" y="3888"/>
                  <a:pt x="5563" y="3925"/>
                </a:cubicBezTo>
                <a:cubicBezTo>
                  <a:pt x="5138" y="4240"/>
                  <a:pt x="3889" y="4542"/>
                  <a:pt x="3689" y="3194"/>
                </a:cubicBezTo>
                <a:cubicBezTo>
                  <a:pt x="3370" y="1040"/>
                  <a:pt x="1581" y="3614"/>
                  <a:pt x="1134" y="3947"/>
                </a:cubicBezTo>
                <a:cubicBezTo>
                  <a:pt x="-1697" y="6050"/>
                  <a:pt x="1666" y="6729"/>
                  <a:pt x="1666" y="10752"/>
                </a:cubicBezTo>
                <a:cubicBezTo>
                  <a:pt x="1666" y="12123"/>
                  <a:pt x="3001" y="13492"/>
                  <a:pt x="3858" y="13858"/>
                </a:cubicBezTo>
                <a:cubicBezTo>
                  <a:pt x="4223" y="14012"/>
                  <a:pt x="4641" y="15693"/>
                  <a:pt x="4724" y="16410"/>
                </a:cubicBezTo>
                <a:cubicBezTo>
                  <a:pt x="4788" y="16950"/>
                  <a:pt x="6849" y="16592"/>
                  <a:pt x="7078" y="16674"/>
                </a:cubicBezTo>
                <a:cubicBezTo>
                  <a:pt x="8464" y="17165"/>
                  <a:pt x="14288" y="19873"/>
                  <a:pt x="14591" y="14737"/>
                </a:cubicBezTo>
                <a:cubicBezTo>
                  <a:pt x="14740" y="12202"/>
                  <a:pt x="15138" y="12796"/>
                  <a:pt x="16567" y="12120"/>
                </a:cubicBezTo>
                <a:cubicBezTo>
                  <a:pt x="16812" y="12005"/>
                  <a:pt x="19903" y="9340"/>
                  <a:pt x="19875" y="9634"/>
                </a:cubicBezTo>
                <a:cubicBezTo>
                  <a:pt x="19656" y="8907"/>
                  <a:pt x="19380" y="8292"/>
                  <a:pt x="19049" y="7787"/>
                </a:cubicBezTo>
                <a:cubicBezTo>
                  <a:pt x="18843" y="7260"/>
                  <a:pt x="19256" y="8315"/>
                  <a:pt x="19049" y="7787"/>
                </a:cubicBezTo>
                <a:close/>
                <a:moveTo>
                  <a:pt x="19049" y="7787"/>
                </a:moveTo>
              </a:path>
            </a:pathLst>
          </a:custGeom>
          <a:solidFill>
            <a:schemeClr val="accent2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0" name="AutoShape 48"/>
          <p:cNvSpPr>
            <a:spLocks/>
          </p:cNvSpPr>
          <p:nvPr/>
        </p:nvSpPr>
        <p:spPr bwMode="auto">
          <a:xfrm>
            <a:off x="7899400" y="7007225"/>
            <a:ext cx="17463" cy="49213"/>
          </a:xfrm>
          <a:custGeom>
            <a:avLst/>
            <a:gdLst/>
            <a:ahLst/>
            <a:cxnLst/>
            <a:rect l="0" t="0" r="r" b="b"/>
            <a:pathLst>
              <a:path w="10538" h="18949">
                <a:moveTo>
                  <a:pt x="4452" y="326"/>
                </a:moveTo>
                <a:cubicBezTo>
                  <a:pt x="-6025" y="3277"/>
                  <a:pt x="4927" y="17057"/>
                  <a:pt x="7570" y="18949"/>
                </a:cubicBezTo>
                <a:cubicBezTo>
                  <a:pt x="8169" y="15672"/>
                  <a:pt x="15575" y="-2651"/>
                  <a:pt x="4452" y="326"/>
                </a:cubicBezTo>
                <a:cubicBezTo>
                  <a:pt x="1495" y="1159"/>
                  <a:pt x="5298" y="100"/>
                  <a:pt x="4452" y="326"/>
                </a:cubicBezTo>
                <a:close/>
                <a:moveTo>
                  <a:pt x="4452" y="32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1" name="AutoShape 49"/>
          <p:cNvSpPr>
            <a:spLocks/>
          </p:cNvSpPr>
          <p:nvPr/>
        </p:nvSpPr>
        <p:spPr bwMode="auto">
          <a:xfrm>
            <a:off x="7883525" y="6972300"/>
            <a:ext cx="39688" cy="146050"/>
          </a:xfrm>
          <a:custGeom>
            <a:avLst/>
            <a:gdLst/>
            <a:ahLst/>
            <a:cxnLst/>
            <a:rect l="0" t="0" r="r" b="b"/>
            <a:pathLst>
              <a:path w="16498" h="21600">
                <a:moveTo>
                  <a:pt x="6306" y="21600"/>
                </a:moveTo>
                <a:cubicBezTo>
                  <a:pt x="3983" y="21081"/>
                  <a:pt x="16014" y="2905"/>
                  <a:pt x="16498" y="1127"/>
                </a:cubicBezTo>
                <a:cubicBezTo>
                  <a:pt x="14290" y="750"/>
                  <a:pt x="12089" y="376"/>
                  <a:pt x="9881" y="0"/>
                </a:cubicBezTo>
                <a:cubicBezTo>
                  <a:pt x="732" y="7952"/>
                  <a:pt x="-5102" y="13762"/>
                  <a:pt x="6306" y="21600"/>
                </a:cubicBezTo>
                <a:close/>
                <a:moveTo>
                  <a:pt x="6306" y="2160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2" name="AutoShape 50"/>
          <p:cNvSpPr>
            <a:spLocks/>
          </p:cNvSpPr>
          <p:nvPr/>
        </p:nvSpPr>
        <p:spPr bwMode="auto">
          <a:xfrm>
            <a:off x="7899400" y="6972300"/>
            <a:ext cx="131763" cy="165100"/>
          </a:xfrm>
          <a:custGeom>
            <a:avLst/>
            <a:gdLst/>
            <a:ahLst/>
            <a:cxnLst/>
            <a:rect l="0" t="0" r="r" b="b"/>
            <a:pathLst>
              <a:path w="19503" h="16797">
                <a:moveTo>
                  <a:pt x="18028" y="0"/>
                </a:moveTo>
                <a:cubicBezTo>
                  <a:pt x="11388" y="2645"/>
                  <a:pt x="7891" y="5215"/>
                  <a:pt x="2884" y="1021"/>
                </a:cubicBezTo>
                <a:cubicBezTo>
                  <a:pt x="2336" y="4846"/>
                  <a:pt x="1439" y="8443"/>
                  <a:pt x="433" y="12183"/>
                </a:cubicBezTo>
                <a:cubicBezTo>
                  <a:pt x="-2097" y="21600"/>
                  <a:pt x="7131" y="13685"/>
                  <a:pt x="10553" y="13685"/>
                </a:cubicBezTo>
                <a:cubicBezTo>
                  <a:pt x="14444" y="13685"/>
                  <a:pt x="6694" y="5355"/>
                  <a:pt x="19503" y="5355"/>
                </a:cubicBezTo>
                <a:cubicBezTo>
                  <a:pt x="18848" y="3595"/>
                  <a:pt x="18356" y="1811"/>
                  <a:pt x="18028" y="0"/>
                </a:cubicBezTo>
                <a:cubicBezTo>
                  <a:pt x="15095" y="1168"/>
                  <a:pt x="18110" y="664"/>
                  <a:pt x="18028" y="0"/>
                </a:cubicBezTo>
                <a:close/>
                <a:moveTo>
                  <a:pt x="18028" y="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3" name="AutoShape 51"/>
          <p:cNvSpPr>
            <a:spLocks/>
          </p:cNvSpPr>
          <p:nvPr/>
        </p:nvSpPr>
        <p:spPr bwMode="auto">
          <a:xfrm>
            <a:off x="8996363" y="6562725"/>
            <a:ext cx="342900" cy="160338"/>
          </a:xfrm>
          <a:custGeom>
            <a:avLst/>
            <a:gdLst/>
            <a:ahLst/>
            <a:cxnLst/>
            <a:rect l="0" t="0" r="r" b="b"/>
            <a:pathLst>
              <a:path w="21395" h="15249">
                <a:moveTo>
                  <a:pt x="19751" y="2328"/>
                </a:moveTo>
                <a:cubicBezTo>
                  <a:pt x="17298" y="-2567"/>
                  <a:pt x="9758" y="1711"/>
                  <a:pt x="7707" y="2140"/>
                </a:cubicBezTo>
                <a:cubicBezTo>
                  <a:pt x="4947" y="2715"/>
                  <a:pt x="3496" y="-877"/>
                  <a:pt x="1987" y="5820"/>
                </a:cubicBezTo>
                <a:cubicBezTo>
                  <a:pt x="2531" y="6179"/>
                  <a:pt x="7391" y="9700"/>
                  <a:pt x="7044" y="9825"/>
                </a:cubicBezTo>
                <a:cubicBezTo>
                  <a:pt x="6019" y="10191"/>
                  <a:pt x="-193" y="12193"/>
                  <a:pt x="4" y="13909"/>
                </a:cubicBezTo>
                <a:cubicBezTo>
                  <a:pt x="602" y="19033"/>
                  <a:pt x="21407" y="8142"/>
                  <a:pt x="21395" y="3428"/>
                </a:cubicBezTo>
                <a:cubicBezTo>
                  <a:pt x="20814" y="3207"/>
                  <a:pt x="20266" y="2840"/>
                  <a:pt x="19751" y="2328"/>
                </a:cubicBezTo>
                <a:cubicBezTo>
                  <a:pt x="18997" y="823"/>
                  <a:pt x="20384" y="3591"/>
                  <a:pt x="19751" y="2328"/>
                </a:cubicBezTo>
                <a:close/>
                <a:moveTo>
                  <a:pt x="19751" y="232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4" name="AutoShape 52"/>
          <p:cNvSpPr>
            <a:spLocks/>
          </p:cNvSpPr>
          <p:nvPr/>
        </p:nvSpPr>
        <p:spPr bwMode="auto">
          <a:xfrm>
            <a:off x="8056563" y="6545263"/>
            <a:ext cx="217487" cy="106362"/>
          </a:xfrm>
          <a:custGeom>
            <a:avLst/>
            <a:gdLst/>
            <a:ahLst/>
            <a:cxnLst/>
            <a:rect l="0" t="0" r="r" b="b"/>
            <a:pathLst>
              <a:path w="19029" h="16679">
                <a:moveTo>
                  <a:pt x="7562" y="12820"/>
                </a:moveTo>
                <a:cubicBezTo>
                  <a:pt x="8375" y="12075"/>
                  <a:pt x="17305" y="18854"/>
                  <a:pt x="18734" y="15953"/>
                </a:cubicBezTo>
                <a:cubicBezTo>
                  <a:pt x="21600" y="10160"/>
                  <a:pt x="2704" y="-2746"/>
                  <a:pt x="0" y="523"/>
                </a:cubicBezTo>
                <a:cubicBezTo>
                  <a:pt x="1321" y="2075"/>
                  <a:pt x="7792" y="7275"/>
                  <a:pt x="4680" y="12996"/>
                </a:cubicBezTo>
                <a:cubicBezTo>
                  <a:pt x="5640" y="12936"/>
                  <a:pt x="6601" y="12879"/>
                  <a:pt x="7562" y="12820"/>
                </a:cubicBezTo>
                <a:cubicBezTo>
                  <a:pt x="8458" y="11999"/>
                  <a:pt x="7146" y="13199"/>
                  <a:pt x="7562" y="12820"/>
                </a:cubicBezTo>
                <a:close/>
                <a:moveTo>
                  <a:pt x="7562" y="1282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5" name="AutoShape 53"/>
          <p:cNvSpPr>
            <a:spLocks/>
          </p:cNvSpPr>
          <p:nvPr/>
        </p:nvSpPr>
        <p:spPr bwMode="auto">
          <a:xfrm>
            <a:off x="7632700" y="6597650"/>
            <a:ext cx="587375" cy="261938"/>
          </a:xfrm>
          <a:custGeom>
            <a:avLst/>
            <a:gdLst/>
            <a:ahLst/>
            <a:cxnLst/>
            <a:rect l="0" t="0" r="r" b="b"/>
            <a:pathLst>
              <a:path w="20670" h="19091">
                <a:moveTo>
                  <a:pt x="1690" y="3271"/>
                </a:moveTo>
                <a:cubicBezTo>
                  <a:pt x="2191" y="3233"/>
                  <a:pt x="2688" y="3117"/>
                  <a:pt x="3182" y="2923"/>
                </a:cubicBezTo>
                <a:cubicBezTo>
                  <a:pt x="3499" y="2230"/>
                  <a:pt x="1396" y="-50"/>
                  <a:pt x="995" y="1"/>
                </a:cubicBezTo>
                <a:cubicBezTo>
                  <a:pt x="210" y="100"/>
                  <a:pt x="600" y="2514"/>
                  <a:pt x="14" y="4032"/>
                </a:cubicBezTo>
                <a:cubicBezTo>
                  <a:pt x="917" y="5624"/>
                  <a:pt x="923" y="3951"/>
                  <a:pt x="1690" y="3271"/>
                </a:cubicBezTo>
                <a:cubicBezTo>
                  <a:pt x="2083" y="2923"/>
                  <a:pt x="1297" y="3619"/>
                  <a:pt x="1690" y="3271"/>
                </a:cubicBezTo>
                <a:close/>
                <a:moveTo>
                  <a:pt x="20144" y="13243"/>
                </a:moveTo>
                <a:cubicBezTo>
                  <a:pt x="19236" y="12717"/>
                  <a:pt x="21121" y="6107"/>
                  <a:pt x="19773" y="5873"/>
                </a:cubicBezTo>
                <a:cubicBezTo>
                  <a:pt x="19231" y="5779"/>
                  <a:pt x="19013" y="2548"/>
                  <a:pt x="18672" y="1657"/>
                </a:cubicBezTo>
                <a:cubicBezTo>
                  <a:pt x="18136" y="254"/>
                  <a:pt x="14999" y="2842"/>
                  <a:pt x="14150" y="3030"/>
                </a:cubicBezTo>
                <a:cubicBezTo>
                  <a:pt x="12286" y="3444"/>
                  <a:pt x="10950" y="676"/>
                  <a:pt x="9161" y="137"/>
                </a:cubicBezTo>
                <a:cubicBezTo>
                  <a:pt x="8321" y="-116"/>
                  <a:pt x="304" y="4476"/>
                  <a:pt x="73" y="6530"/>
                </a:cubicBezTo>
                <a:cubicBezTo>
                  <a:pt x="-479" y="11424"/>
                  <a:pt x="2284" y="13739"/>
                  <a:pt x="3083" y="16454"/>
                </a:cubicBezTo>
                <a:cubicBezTo>
                  <a:pt x="4564" y="21484"/>
                  <a:pt x="9292" y="13626"/>
                  <a:pt x="11094" y="16114"/>
                </a:cubicBezTo>
                <a:cubicBezTo>
                  <a:pt x="10984" y="15962"/>
                  <a:pt x="10841" y="18926"/>
                  <a:pt x="10825" y="19091"/>
                </a:cubicBezTo>
                <a:cubicBezTo>
                  <a:pt x="11055" y="19016"/>
                  <a:pt x="20827" y="12453"/>
                  <a:pt x="20669" y="15312"/>
                </a:cubicBezTo>
                <a:cubicBezTo>
                  <a:pt x="20594" y="14482"/>
                  <a:pt x="20419" y="13793"/>
                  <a:pt x="20144" y="13243"/>
                </a:cubicBezTo>
                <a:cubicBezTo>
                  <a:pt x="19969" y="13141"/>
                  <a:pt x="20319" y="13347"/>
                  <a:pt x="20144" y="13243"/>
                </a:cubicBezTo>
                <a:close/>
                <a:moveTo>
                  <a:pt x="20144" y="13243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6" name="AutoShape 54"/>
          <p:cNvSpPr>
            <a:spLocks/>
          </p:cNvSpPr>
          <p:nvPr/>
        </p:nvSpPr>
        <p:spPr bwMode="auto">
          <a:xfrm>
            <a:off x="9277350" y="6864350"/>
            <a:ext cx="65088" cy="79375"/>
          </a:xfrm>
          <a:custGeom>
            <a:avLst/>
            <a:gdLst/>
            <a:ahLst/>
            <a:cxnLst/>
            <a:rect l="0" t="0" r="r" b="b"/>
            <a:pathLst>
              <a:path w="11253" h="20496">
                <a:moveTo>
                  <a:pt x="5586" y="63"/>
                </a:moveTo>
                <a:cubicBezTo>
                  <a:pt x="-6425" y="-1104"/>
                  <a:pt x="4776" y="14464"/>
                  <a:pt x="4092" y="20496"/>
                </a:cubicBezTo>
                <a:cubicBezTo>
                  <a:pt x="11168" y="20053"/>
                  <a:pt x="15175" y="1026"/>
                  <a:pt x="5586" y="63"/>
                </a:cubicBezTo>
                <a:cubicBezTo>
                  <a:pt x="3632" y="-127"/>
                  <a:pt x="7660" y="271"/>
                  <a:pt x="5586" y="63"/>
                </a:cubicBezTo>
                <a:close/>
                <a:moveTo>
                  <a:pt x="5586" y="6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7" name="AutoShape 55"/>
          <p:cNvSpPr>
            <a:spLocks/>
          </p:cNvSpPr>
          <p:nvPr/>
        </p:nvSpPr>
        <p:spPr bwMode="auto">
          <a:xfrm>
            <a:off x="10702925" y="6580188"/>
            <a:ext cx="207963" cy="222250"/>
          </a:xfrm>
          <a:custGeom>
            <a:avLst/>
            <a:gdLst/>
            <a:ahLst/>
            <a:cxnLst/>
            <a:rect l="0" t="0" r="r" b="b"/>
            <a:pathLst>
              <a:path w="21390" h="16192">
                <a:moveTo>
                  <a:pt x="21364" y="7"/>
                </a:moveTo>
                <a:cubicBezTo>
                  <a:pt x="17774" y="976"/>
                  <a:pt x="2022" y="4656"/>
                  <a:pt x="0" y="9071"/>
                </a:cubicBezTo>
                <a:cubicBezTo>
                  <a:pt x="4523" y="9370"/>
                  <a:pt x="1241" y="21541"/>
                  <a:pt x="13807" y="13379"/>
                </a:cubicBezTo>
                <a:cubicBezTo>
                  <a:pt x="8902" y="9063"/>
                  <a:pt x="11619" y="8805"/>
                  <a:pt x="17498" y="6099"/>
                </a:cubicBezTo>
                <a:cubicBezTo>
                  <a:pt x="18715" y="5539"/>
                  <a:pt x="21202" y="53"/>
                  <a:pt x="21364" y="7"/>
                </a:cubicBezTo>
                <a:cubicBezTo>
                  <a:pt x="20112" y="345"/>
                  <a:pt x="21600" y="-59"/>
                  <a:pt x="21364" y="7"/>
                </a:cubicBezTo>
                <a:close/>
                <a:moveTo>
                  <a:pt x="21364" y="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8" name="AutoShape 56"/>
          <p:cNvSpPr>
            <a:spLocks/>
          </p:cNvSpPr>
          <p:nvPr/>
        </p:nvSpPr>
        <p:spPr bwMode="auto">
          <a:xfrm>
            <a:off x="9340850" y="7096125"/>
            <a:ext cx="233363" cy="152400"/>
          </a:xfrm>
          <a:custGeom>
            <a:avLst/>
            <a:gdLst/>
            <a:ahLst/>
            <a:cxnLst/>
            <a:rect l="0" t="0" r="r" b="b"/>
            <a:pathLst>
              <a:path w="19892" h="16916">
                <a:moveTo>
                  <a:pt x="19892" y="11017"/>
                </a:moveTo>
                <a:cubicBezTo>
                  <a:pt x="13298" y="10249"/>
                  <a:pt x="9346" y="1069"/>
                  <a:pt x="3804" y="45"/>
                </a:cubicBezTo>
                <a:cubicBezTo>
                  <a:pt x="46" y="-649"/>
                  <a:pt x="-1708" y="6834"/>
                  <a:pt x="2231" y="8782"/>
                </a:cubicBezTo>
                <a:cubicBezTo>
                  <a:pt x="3952" y="9632"/>
                  <a:pt x="10187" y="12122"/>
                  <a:pt x="10878" y="13190"/>
                </a:cubicBezTo>
                <a:cubicBezTo>
                  <a:pt x="15898" y="20951"/>
                  <a:pt x="17582" y="14766"/>
                  <a:pt x="19892" y="11017"/>
                </a:cubicBezTo>
                <a:cubicBezTo>
                  <a:pt x="19710" y="10996"/>
                  <a:pt x="19783" y="11194"/>
                  <a:pt x="19892" y="11017"/>
                </a:cubicBezTo>
                <a:close/>
                <a:moveTo>
                  <a:pt x="19892" y="1101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09" name="AutoShape 57"/>
          <p:cNvSpPr>
            <a:spLocks/>
          </p:cNvSpPr>
          <p:nvPr/>
        </p:nvSpPr>
        <p:spPr bwMode="auto">
          <a:xfrm>
            <a:off x="9701213" y="7167563"/>
            <a:ext cx="252412" cy="668337"/>
          </a:xfrm>
          <a:custGeom>
            <a:avLst/>
            <a:gdLst/>
            <a:ahLst/>
            <a:cxnLst/>
            <a:rect l="0" t="0" r="r" b="b"/>
            <a:pathLst>
              <a:path w="18664" h="20477">
                <a:moveTo>
                  <a:pt x="14865" y="18668"/>
                </a:moveTo>
                <a:cubicBezTo>
                  <a:pt x="14865" y="17398"/>
                  <a:pt x="13060" y="13811"/>
                  <a:pt x="11353" y="12859"/>
                </a:cubicBezTo>
                <a:cubicBezTo>
                  <a:pt x="8915" y="11496"/>
                  <a:pt x="16258" y="8034"/>
                  <a:pt x="18663" y="8034"/>
                </a:cubicBezTo>
                <a:cubicBezTo>
                  <a:pt x="18773" y="8127"/>
                  <a:pt x="10924" y="5239"/>
                  <a:pt x="11197" y="5174"/>
                </a:cubicBezTo>
                <a:cubicBezTo>
                  <a:pt x="12420" y="4885"/>
                  <a:pt x="14638" y="-1032"/>
                  <a:pt x="9881" y="158"/>
                </a:cubicBezTo>
                <a:cubicBezTo>
                  <a:pt x="8905" y="43"/>
                  <a:pt x="9897" y="1684"/>
                  <a:pt x="9329" y="1643"/>
                </a:cubicBezTo>
                <a:cubicBezTo>
                  <a:pt x="5143" y="1338"/>
                  <a:pt x="-2827" y="9033"/>
                  <a:pt x="1021" y="9781"/>
                </a:cubicBezTo>
                <a:cubicBezTo>
                  <a:pt x="588" y="9697"/>
                  <a:pt x="6562" y="18030"/>
                  <a:pt x="8491" y="13133"/>
                </a:cubicBezTo>
                <a:cubicBezTo>
                  <a:pt x="7904" y="14629"/>
                  <a:pt x="13881" y="18090"/>
                  <a:pt x="12877" y="20473"/>
                </a:cubicBezTo>
                <a:cubicBezTo>
                  <a:pt x="13926" y="20568"/>
                  <a:pt x="14644" y="18997"/>
                  <a:pt x="14865" y="18668"/>
                </a:cubicBezTo>
                <a:close/>
                <a:moveTo>
                  <a:pt x="14865" y="1866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0" name="AutoShape 58"/>
          <p:cNvSpPr>
            <a:spLocks/>
          </p:cNvSpPr>
          <p:nvPr/>
        </p:nvSpPr>
        <p:spPr bwMode="auto">
          <a:xfrm>
            <a:off x="9605963" y="7185025"/>
            <a:ext cx="84137" cy="57150"/>
          </a:xfrm>
          <a:custGeom>
            <a:avLst/>
            <a:gdLst/>
            <a:ahLst/>
            <a:cxnLst/>
            <a:rect l="0" t="0" r="r" b="b"/>
            <a:pathLst>
              <a:path w="18380" h="12736">
                <a:moveTo>
                  <a:pt x="18380" y="4167"/>
                </a:moveTo>
                <a:cubicBezTo>
                  <a:pt x="6805" y="-8101"/>
                  <a:pt x="606" y="10605"/>
                  <a:pt x="0" y="10780"/>
                </a:cubicBezTo>
                <a:cubicBezTo>
                  <a:pt x="2449" y="10076"/>
                  <a:pt x="12488" y="12299"/>
                  <a:pt x="15365" y="12675"/>
                </a:cubicBezTo>
                <a:cubicBezTo>
                  <a:pt x="21600" y="13499"/>
                  <a:pt x="15597" y="5617"/>
                  <a:pt x="18380" y="4167"/>
                </a:cubicBezTo>
                <a:cubicBezTo>
                  <a:pt x="14253" y="-207"/>
                  <a:pt x="17753" y="4494"/>
                  <a:pt x="18380" y="4167"/>
                </a:cubicBezTo>
                <a:close/>
                <a:moveTo>
                  <a:pt x="18380" y="416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1" name="AutoShape 59"/>
          <p:cNvSpPr>
            <a:spLocks/>
          </p:cNvSpPr>
          <p:nvPr/>
        </p:nvSpPr>
        <p:spPr bwMode="auto">
          <a:xfrm>
            <a:off x="9998075" y="7362825"/>
            <a:ext cx="227013" cy="541338"/>
          </a:xfrm>
          <a:custGeom>
            <a:avLst/>
            <a:gdLst/>
            <a:ahLst/>
            <a:cxnLst/>
            <a:rect l="0" t="0" r="r" b="b"/>
            <a:pathLst>
              <a:path w="20128" h="20633">
                <a:moveTo>
                  <a:pt x="15247" y="2455"/>
                </a:moveTo>
                <a:cubicBezTo>
                  <a:pt x="12965" y="2297"/>
                  <a:pt x="11292" y="-775"/>
                  <a:pt x="8324" y="185"/>
                </a:cubicBezTo>
                <a:cubicBezTo>
                  <a:pt x="5614" y="1063"/>
                  <a:pt x="2836" y="611"/>
                  <a:pt x="0" y="1293"/>
                </a:cubicBezTo>
                <a:cubicBezTo>
                  <a:pt x="4158" y="3553"/>
                  <a:pt x="7147" y="3485"/>
                  <a:pt x="5447" y="5546"/>
                </a:cubicBezTo>
                <a:cubicBezTo>
                  <a:pt x="5184" y="5864"/>
                  <a:pt x="13298" y="9966"/>
                  <a:pt x="14495" y="10545"/>
                </a:cubicBezTo>
                <a:cubicBezTo>
                  <a:pt x="20203" y="13333"/>
                  <a:pt x="10514" y="16269"/>
                  <a:pt x="10612" y="16615"/>
                </a:cubicBezTo>
                <a:cubicBezTo>
                  <a:pt x="11021" y="16955"/>
                  <a:pt x="11309" y="17316"/>
                  <a:pt x="11478" y="17700"/>
                </a:cubicBezTo>
                <a:cubicBezTo>
                  <a:pt x="12045" y="17148"/>
                  <a:pt x="5965" y="18500"/>
                  <a:pt x="6561" y="18359"/>
                </a:cubicBezTo>
                <a:cubicBezTo>
                  <a:pt x="7495" y="18953"/>
                  <a:pt x="6693" y="20348"/>
                  <a:pt x="7594" y="20612"/>
                </a:cubicBezTo>
                <a:cubicBezTo>
                  <a:pt x="8318" y="20825"/>
                  <a:pt x="11894" y="19328"/>
                  <a:pt x="12123" y="18819"/>
                </a:cubicBezTo>
                <a:cubicBezTo>
                  <a:pt x="12456" y="18074"/>
                  <a:pt x="16782" y="17677"/>
                  <a:pt x="17904" y="17325"/>
                </a:cubicBezTo>
                <a:cubicBezTo>
                  <a:pt x="21600" y="16164"/>
                  <a:pt x="19615" y="14042"/>
                  <a:pt x="19436" y="12355"/>
                </a:cubicBezTo>
                <a:cubicBezTo>
                  <a:pt x="19166" y="9741"/>
                  <a:pt x="11054" y="9167"/>
                  <a:pt x="10291" y="6506"/>
                </a:cubicBezTo>
                <a:cubicBezTo>
                  <a:pt x="9967" y="5378"/>
                  <a:pt x="15120" y="2446"/>
                  <a:pt x="15247" y="2455"/>
                </a:cubicBezTo>
                <a:cubicBezTo>
                  <a:pt x="14475" y="2402"/>
                  <a:pt x="15390" y="2466"/>
                  <a:pt x="15247" y="2455"/>
                </a:cubicBezTo>
                <a:close/>
                <a:moveTo>
                  <a:pt x="15247" y="245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2" name="AutoShape 60"/>
          <p:cNvSpPr>
            <a:spLocks/>
          </p:cNvSpPr>
          <p:nvPr/>
        </p:nvSpPr>
        <p:spPr bwMode="auto">
          <a:xfrm>
            <a:off x="9998075" y="7700963"/>
            <a:ext cx="184150" cy="146050"/>
          </a:xfrm>
          <a:custGeom>
            <a:avLst/>
            <a:gdLst/>
            <a:ahLst/>
            <a:cxnLst/>
            <a:rect l="0" t="0" r="r" b="b"/>
            <a:pathLst>
              <a:path w="12350" h="15846">
                <a:moveTo>
                  <a:pt x="6124" y="14786"/>
                </a:moveTo>
                <a:cubicBezTo>
                  <a:pt x="6927" y="14788"/>
                  <a:pt x="7731" y="14788"/>
                  <a:pt x="8534" y="14786"/>
                </a:cubicBezTo>
                <a:cubicBezTo>
                  <a:pt x="8407" y="13693"/>
                  <a:pt x="8189" y="12663"/>
                  <a:pt x="7880" y="11696"/>
                </a:cubicBezTo>
                <a:cubicBezTo>
                  <a:pt x="7971" y="12919"/>
                  <a:pt x="17282" y="-2073"/>
                  <a:pt x="8758" y="244"/>
                </a:cubicBezTo>
                <a:cubicBezTo>
                  <a:pt x="7750" y="519"/>
                  <a:pt x="3644" y="-436"/>
                  <a:pt x="2069" y="1072"/>
                </a:cubicBezTo>
                <a:cubicBezTo>
                  <a:pt x="-4318" y="7181"/>
                  <a:pt x="6124" y="19527"/>
                  <a:pt x="6124" y="14786"/>
                </a:cubicBezTo>
                <a:cubicBezTo>
                  <a:pt x="6124" y="13806"/>
                  <a:pt x="6124" y="15377"/>
                  <a:pt x="6124" y="14786"/>
                </a:cubicBezTo>
                <a:close/>
                <a:moveTo>
                  <a:pt x="6124" y="1478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3" name="AutoShape 61"/>
          <p:cNvSpPr>
            <a:spLocks/>
          </p:cNvSpPr>
          <p:nvPr/>
        </p:nvSpPr>
        <p:spPr bwMode="auto">
          <a:xfrm>
            <a:off x="9936163" y="7397750"/>
            <a:ext cx="217487" cy="315913"/>
          </a:xfrm>
          <a:custGeom>
            <a:avLst/>
            <a:gdLst/>
            <a:ahLst/>
            <a:cxnLst/>
            <a:rect l="0" t="0" r="r" b="b"/>
            <a:pathLst>
              <a:path w="15505" h="18152">
                <a:moveTo>
                  <a:pt x="10659" y="8245"/>
                </a:moveTo>
                <a:cubicBezTo>
                  <a:pt x="9755" y="7695"/>
                  <a:pt x="8948" y="7045"/>
                  <a:pt x="8240" y="6294"/>
                </a:cubicBezTo>
                <a:cubicBezTo>
                  <a:pt x="10143" y="1956"/>
                  <a:pt x="5819" y="5236"/>
                  <a:pt x="5819" y="2522"/>
                </a:cubicBezTo>
                <a:cubicBezTo>
                  <a:pt x="5819" y="-2989"/>
                  <a:pt x="711" y="2190"/>
                  <a:pt x="2532" y="2604"/>
                </a:cubicBezTo>
                <a:cubicBezTo>
                  <a:pt x="-1279" y="1733"/>
                  <a:pt x="158" y="7408"/>
                  <a:pt x="839" y="10201"/>
                </a:cubicBezTo>
                <a:cubicBezTo>
                  <a:pt x="313" y="8031"/>
                  <a:pt x="9328" y="10290"/>
                  <a:pt x="9661" y="10464"/>
                </a:cubicBezTo>
                <a:cubicBezTo>
                  <a:pt x="10452" y="10875"/>
                  <a:pt x="11376" y="18611"/>
                  <a:pt x="12359" y="18131"/>
                </a:cubicBezTo>
                <a:cubicBezTo>
                  <a:pt x="20321" y="14247"/>
                  <a:pt x="10659" y="13741"/>
                  <a:pt x="10659" y="8245"/>
                </a:cubicBezTo>
                <a:close/>
                <a:moveTo>
                  <a:pt x="10659" y="824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4" name="AutoShape 62"/>
          <p:cNvSpPr>
            <a:spLocks/>
          </p:cNvSpPr>
          <p:nvPr/>
        </p:nvSpPr>
        <p:spPr bwMode="auto">
          <a:xfrm>
            <a:off x="9856788" y="7469188"/>
            <a:ext cx="250825" cy="527050"/>
          </a:xfrm>
          <a:custGeom>
            <a:avLst/>
            <a:gdLst/>
            <a:ahLst/>
            <a:cxnLst/>
            <a:rect l="0" t="0" r="r" b="b"/>
            <a:pathLst>
              <a:path w="20145" h="21271">
                <a:moveTo>
                  <a:pt x="12499" y="11543"/>
                </a:moveTo>
                <a:cubicBezTo>
                  <a:pt x="12499" y="9711"/>
                  <a:pt x="16222" y="8193"/>
                  <a:pt x="19617" y="9485"/>
                </a:cubicBezTo>
                <a:cubicBezTo>
                  <a:pt x="21600" y="8219"/>
                  <a:pt x="17445" y="4416"/>
                  <a:pt x="16167" y="3543"/>
                </a:cubicBezTo>
                <a:cubicBezTo>
                  <a:pt x="15313" y="2957"/>
                  <a:pt x="8200" y="4722"/>
                  <a:pt x="8076" y="4404"/>
                </a:cubicBezTo>
                <a:cubicBezTo>
                  <a:pt x="7369" y="2593"/>
                  <a:pt x="9373" y="1455"/>
                  <a:pt x="6502" y="0"/>
                </a:cubicBezTo>
                <a:cubicBezTo>
                  <a:pt x="2653" y="1112"/>
                  <a:pt x="0" y="1250"/>
                  <a:pt x="0" y="4024"/>
                </a:cubicBezTo>
                <a:cubicBezTo>
                  <a:pt x="0" y="3924"/>
                  <a:pt x="3157" y="9732"/>
                  <a:pt x="2794" y="9546"/>
                </a:cubicBezTo>
                <a:cubicBezTo>
                  <a:pt x="7127" y="11768"/>
                  <a:pt x="1515" y="15404"/>
                  <a:pt x="1422" y="17763"/>
                </a:cubicBezTo>
                <a:cubicBezTo>
                  <a:pt x="1326" y="20177"/>
                  <a:pt x="9263" y="21600"/>
                  <a:pt x="11419" y="21206"/>
                </a:cubicBezTo>
                <a:cubicBezTo>
                  <a:pt x="9581" y="19716"/>
                  <a:pt x="5821" y="19686"/>
                  <a:pt x="5821" y="17255"/>
                </a:cubicBezTo>
                <a:cubicBezTo>
                  <a:pt x="5821" y="16613"/>
                  <a:pt x="2325" y="11469"/>
                  <a:pt x="6653" y="10707"/>
                </a:cubicBezTo>
                <a:cubicBezTo>
                  <a:pt x="7379" y="10579"/>
                  <a:pt x="11631" y="12403"/>
                  <a:pt x="12799" y="12694"/>
                </a:cubicBezTo>
                <a:cubicBezTo>
                  <a:pt x="13055" y="12207"/>
                  <a:pt x="12499" y="12018"/>
                  <a:pt x="12499" y="11543"/>
                </a:cubicBezTo>
                <a:cubicBezTo>
                  <a:pt x="12499" y="10928"/>
                  <a:pt x="12499" y="12159"/>
                  <a:pt x="12499" y="11543"/>
                </a:cubicBezTo>
                <a:close/>
                <a:moveTo>
                  <a:pt x="12499" y="1154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5" name="AutoShape 63"/>
          <p:cNvSpPr>
            <a:spLocks/>
          </p:cNvSpPr>
          <p:nvPr/>
        </p:nvSpPr>
        <p:spPr bwMode="auto">
          <a:xfrm>
            <a:off x="7273925" y="6029325"/>
            <a:ext cx="290513" cy="260350"/>
          </a:xfrm>
          <a:custGeom>
            <a:avLst/>
            <a:gdLst/>
            <a:ahLst/>
            <a:cxnLst/>
            <a:rect l="0" t="0" r="r" b="b"/>
            <a:pathLst>
              <a:path w="18112" h="19533">
                <a:moveTo>
                  <a:pt x="75" y="2886"/>
                </a:moveTo>
                <a:cubicBezTo>
                  <a:pt x="158" y="3188"/>
                  <a:pt x="3569" y="19733"/>
                  <a:pt x="4868" y="15605"/>
                </a:cubicBezTo>
                <a:cubicBezTo>
                  <a:pt x="4604" y="16449"/>
                  <a:pt x="14813" y="19318"/>
                  <a:pt x="15871" y="19533"/>
                </a:cubicBezTo>
                <a:cubicBezTo>
                  <a:pt x="16591" y="17499"/>
                  <a:pt x="20372" y="684"/>
                  <a:pt x="16137" y="684"/>
                </a:cubicBezTo>
                <a:cubicBezTo>
                  <a:pt x="14911" y="684"/>
                  <a:pt x="-1228" y="-1867"/>
                  <a:pt x="75" y="2886"/>
                </a:cubicBezTo>
                <a:close/>
                <a:moveTo>
                  <a:pt x="75" y="288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6" name="AutoShape 64"/>
          <p:cNvSpPr>
            <a:spLocks/>
          </p:cNvSpPr>
          <p:nvPr/>
        </p:nvSpPr>
        <p:spPr bwMode="auto">
          <a:xfrm>
            <a:off x="7319963" y="6473825"/>
            <a:ext cx="107950" cy="114300"/>
          </a:xfrm>
          <a:custGeom>
            <a:avLst/>
            <a:gdLst/>
            <a:ahLst/>
            <a:cxnLst/>
            <a:rect l="0" t="0" r="r" b="b"/>
            <a:pathLst>
              <a:path w="13602" h="14057">
                <a:moveTo>
                  <a:pt x="9502" y="13185"/>
                </a:moveTo>
                <a:cubicBezTo>
                  <a:pt x="8720" y="8829"/>
                  <a:pt x="18372" y="4686"/>
                  <a:pt x="10477" y="894"/>
                </a:cubicBezTo>
                <a:cubicBezTo>
                  <a:pt x="8208" y="-196"/>
                  <a:pt x="2040" y="1496"/>
                  <a:pt x="713" y="360"/>
                </a:cubicBezTo>
                <a:cubicBezTo>
                  <a:pt x="-3228" y="-3013"/>
                  <a:pt x="10492" y="18587"/>
                  <a:pt x="9502" y="13185"/>
                </a:cubicBezTo>
                <a:cubicBezTo>
                  <a:pt x="9345" y="12312"/>
                  <a:pt x="9542" y="13407"/>
                  <a:pt x="9502" y="13185"/>
                </a:cubicBezTo>
                <a:close/>
                <a:moveTo>
                  <a:pt x="9502" y="1318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7" name="AutoShape 65"/>
          <p:cNvSpPr>
            <a:spLocks/>
          </p:cNvSpPr>
          <p:nvPr/>
        </p:nvSpPr>
        <p:spPr bwMode="auto">
          <a:xfrm>
            <a:off x="7258050" y="6419850"/>
            <a:ext cx="168275" cy="149225"/>
          </a:xfrm>
          <a:custGeom>
            <a:avLst/>
            <a:gdLst/>
            <a:ahLst/>
            <a:cxnLst/>
            <a:rect l="0" t="0" r="r" b="b"/>
            <a:pathLst>
              <a:path w="21600" h="15857">
                <a:moveTo>
                  <a:pt x="12517" y="12389"/>
                </a:moveTo>
                <a:cubicBezTo>
                  <a:pt x="12333" y="13751"/>
                  <a:pt x="5359" y="2264"/>
                  <a:pt x="9130" y="5019"/>
                </a:cubicBezTo>
                <a:cubicBezTo>
                  <a:pt x="11180" y="6517"/>
                  <a:pt x="18191" y="4621"/>
                  <a:pt x="21600" y="6833"/>
                </a:cubicBezTo>
                <a:cubicBezTo>
                  <a:pt x="20042" y="-5743"/>
                  <a:pt x="6880" y="2708"/>
                  <a:pt x="0" y="3646"/>
                </a:cubicBezTo>
                <a:cubicBezTo>
                  <a:pt x="751" y="8231"/>
                  <a:pt x="11307" y="13205"/>
                  <a:pt x="15801" y="15857"/>
                </a:cubicBezTo>
                <a:cubicBezTo>
                  <a:pt x="14667" y="14733"/>
                  <a:pt x="13573" y="13577"/>
                  <a:pt x="12517" y="12389"/>
                </a:cubicBezTo>
                <a:cubicBezTo>
                  <a:pt x="12608" y="11720"/>
                  <a:pt x="12457" y="12859"/>
                  <a:pt x="12517" y="12389"/>
                </a:cubicBezTo>
                <a:close/>
                <a:moveTo>
                  <a:pt x="12517" y="1238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8" name="AutoShape 66"/>
          <p:cNvSpPr>
            <a:spLocks/>
          </p:cNvSpPr>
          <p:nvPr/>
        </p:nvSpPr>
        <p:spPr bwMode="auto">
          <a:xfrm>
            <a:off x="7413625" y="6580188"/>
            <a:ext cx="52388" cy="112712"/>
          </a:xfrm>
          <a:custGeom>
            <a:avLst/>
            <a:gdLst/>
            <a:ahLst/>
            <a:cxnLst/>
            <a:rect l="0" t="0" r="r" b="b"/>
            <a:pathLst>
              <a:path w="11798" h="19399">
                <a:moveTo>
                  <a:pt x="8010" y="19215"/>
                </a:moveTo>
                <a:cubicBezTo>
                  <a:pt x="16152" y="17833"/>
                  <a:pt x="9626" y="0"/>
                  <a:pt x="2892" y="0"/>
                </a:cubicBezTo>
                <a:cubicBezTo>
                  <a:pt x="1897" y="0"/>
                  <a:pt x="-5448" y="21600"/>
                  <a:pt x="8010" y="19215"/>
                </a:cubicBezTo>
                <a:cubicBezTo>
                  <a:pt x="9592" y="18946"/>
                  <a:pt x="6965" y="19400"/>
                  <a:pt x="8010" y="19215"/>
                </a:cubicBezTo>
                <a:close/>
                <a:moveTo>
                  <a:pt x="8010" y="1921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19" name="AutoShape 67"/>
          <p:cNvSpPr>
            <a:spLocks/>
          </p:cNvSpPr>
          <p:nvPr/>
        </p:nvSpPr>
        <p:spPr bwMode="auto">
          <a:xfrm>
            <a:off x="7132638" y="6296025"/>
            <a:ext cx="215900" cy="101600"/>
          </a:xfrm>
          <a:custGeom>
            <a:avLst/>
            <a:gdLst/>
            <a:ahLst/>
            <a:cxnLst/>
            <a:rect l="0" t="0" r="r" b="b"/>
            <a:pathLst>
              <a:path w="18287" h="16081">
                <a:moveTo>
                  <a:pt x="16390" y="720"/>
                </a:moveTo>
                <a:cubicBezTo>
                  <a:pt x="15299" y="-1872"/>
                  <a:pt x="8033" y="3031"/>
                  <a:pt x="8654" y="7496"/>
                </a:cubicBezTo>
                <a:cubicBezTo>
                  <a:pt x="9143" y="11031"/>
                  <a:pt x="1359" y="9842"/>
                  <a:pt x="195" y="10110"/>
                </a:cubicBezTo>
                <a:cubicBezTo>
                  <a:pt x="-758" y="10330"/>
                  <a:pt x="1953" y="19728"/>
                  <a:pt x="4572" y="14217"/>
                </a:cubicBezTo>
                <a:cubicBezTo>
                  <a:pt x="5124" y="13056"/>
                  <a:pt x="13422" y="16081"/>
                  <a:pt x="14921" y="16081"/>
                </a:cubicBezTo>
                <a:cubicBezTo>
                  <a:pt x="20842" y="16081"/>
                  <a:pt x="17350" y="2982"/>
                  <a:pt x="16390" y="720"/>
                </a:cubicBezTo>
                <a:cubicBezTo>
                  <a:pt x="15686" y="-951"/>
                  <a:pt x="17097" y="2388"/>
                  <a:pt x="16390" y="720"/>
                </a:cubicBezTo>
                <a:close/>
                <a:moveTo>
                  <a:pt x="16390" y="72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0" name="AutoShape 68"/>
          <p:cNvSpPr>
            <a:spLocks/>
          </p:cNvSpPr>
          <p:nvPr/>
        </p:nvSpPr>
        <p:spPr bwMode="auto">
          <a:xfrm>
            <a:off x="7319963" y="6313488"/>
            <a:ext cx="219075" cy="107950"/>
          </a:xfrm>
          <a:custGeom>
            <a:avLst/>
            <a:gdLst/>
            <a:ahLst/>
            <a:cxnLst/>
            <a:rect l="0" t="0" r="r" b="b"/>
            <a:pathLst>
              <a:path w="12505" h="11634">
                <a:moveTo>
                  <a:pt x="11776" y="1119"/>
                </a:moveTo>
                <a:cubicBezTo>
                  <a:pt x="8461" y="-1225"/>
                  <a:pt x="2968" y="126"/>
                  <a:pt x="1056" y="5046"/>
                </a:cubicBezTo>
                <a:cubicBezTo>
                  <a:pt x="-4925" y="20375"/>
                  <a:pt x="16675" y="4621"/>
                  <a:pt x="11776" y="1119"/>
                </a:cubicBezTo>
                <a:cubicBezTo>
                  <a:pt x="11638" y="1022"/>
                  <a:pt x="12137" y="1377"/>
                  <a:pt x="11776" y="1119"/>
                </a:cubicBezTo>
                <a:close/>
                <a:moveTo>
                  <a:pt x="11776" y="111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1" name="AutoShape 69"/>
          <p:cNvSpPr>
            <a:spLocks/>
          </p:cNvSpPr>
          <p:nvPr/>
        </p:nvSpPr>
        <p:spPr bwMode="auto">
          <a:xfrm>
            <a:off x="7210425" y="6207125"/>
            <a:ext cx="195263" cy="85725"/>
          </a:xfrm>
          <a:custGeom>
            <a:avLst/>
            <a:gdLst/>
            <a:ahLst/>
            <a:cxnLst/>
            <a:rect l="0" t="0" r="r" b="b"/>
            <a:pathLst>
              <a:path w="15678" h="11517">
                <a:moveTo>
                  <a:pt x="14649" y="5003"/>
                </a:moveTo>
                <a:cubicBezTo>
                  <a:pt x="13566" y="3794"/>
                  <a:pt x="-2697" y="-5558"/>
                  <a:pt x="388" y="4899"/>
                </a:cubicBezTo>
                <a:cubicBezTo>
                  <a:pt x="3698" y="16042"/>
                  <a:pt x="3928" y="9461"/>
                  <a:pt x="7376" y="10682"/>
                </a:cubicBezTo>
                <a:cubicBezTo>
                  <a:pt x="8675" y="11140"/>
                  <a:pt x="18903" y="9820"/>
                  <a:pt x="14649" y="5003"/>
                </a:cubicBezTo>
                <a:cubicBezTo>
                  <a:pt x="14229" y="4534"/>
                  <a:pt x="14973" y="5370"/>
                  <a:pt x="14649" y="5003"/>
                </a:cubicBezTo>
                <a:close/>
                <a:moveTo>
                  <a:pt x="14649" y="500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2" name="AutoShape 70"/>
          <p:cNvSpPr>
            <a:spLocks/>
          </p:cNvSpPr>
          <p:nvPr/>
        </p:nvSpPr>
        <p:spPr bwMode="auto">
          <a:xfrm>
            <a:off x="7335838" y="6278563"/>
            <a:ext cx="179387" cy="71437"/>
          </a:xfrm>
          <a:custGeom>
            <a:avLst/>
            <a:gdLst/>
            <a:ahLst/>
            <a:cxnLst/>
            <a:rect l="0" t="0" r="r" b="b"/>
            <a:pathLst>
              <a:path w="16655" h="17148">
                <a:moveTo>
                  <a:pt x="12420" y="84"/>
                </a:moveTo>
                <a:cubicBezTo>
                  <a:pt x="10791" y="545"/>
                  <a:pt x="-4945" y="-983"/>
                  <a:pt x="1574" y="15888"/>
                </a:cubicBezTo>
                <a:cubicBezTo>
                  <a:pt x="3394" y="20617"/>
                  <a:pt x="12678" y="10365"/>
                  <a:pt x="15909" y="12454"/>
                </a:cubicBezTo>
                <a:cubicBezTo>
                  <a:pt x="14496" y="8833"/>
                  <a:pt x="16047" y="6121"/>
                  <a:pt x="16655" y="2987"/>
                </a:cubicBezTo>
                <a:cubicBezTo>
                  <a:pt x="15247" y="1973"/>
                  <a:pt x="13835" y="1006"/>
                  <a:pt x="12420" y="84"/>
                </a:cubicBezTo>
                <a:cubicBezTo>
                  <a:pt x="11452" y="358"/>
                  <a:pt x="13387" y="-202"/>
                  <a:pt x="12420" y="84"/>
                </a:cubicBezTo>
                <a:close/>
                <a:moveTo>
                  <a:pt x="12420" y="8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3" name="AutoShape 71"/>
          <p:cNvSpPr>
            <a:spLocks/>
          </p:cNvSpPr>
          <p:nvPr/>
        </p:nvSpPr>
        <p:spPr bwMode="auto">
          <a:xfrm>
            <a:off x="6521450" y="6597650"/>
            <a:ext cx="87313" cy="214313"/>
          </a:xfrm>
          <a:custGeom>
            <a:avLst/>
            <a:gdLst/>
            <a:ahLst/>
            <a:cxnLst/>
            <a:rect l="0" t="0" r="r" b="b"/>
            <a:pathLst>
              <a:path w="16254" h="18350">
                <a:moveTo>
                  <a:pt x="13687" y="14926"/>
                </a:moveTo>
                <a:cubicBezTo>
                  <a:pt x="11964" y="15090"/>
                  <a:pt x="14135" y="7799"/>
                  <a:pt x="14211" y="8104"/>
                </a:cubicBezTo>
                <a:cubicBezTo>
                  <a:pt x="12600" y="1581"/>
                  <a:pt x="21153" y="3525"/>
                  <a:pt x="11816" y="801"/>
                </a:cubicBezTo>
                <a:cubicBezTo>
                  <a:pt x="-390" y="-2760"/>
                  <a:pt x="5480" y="6511"/>
                  <a:pt x="30" y="9807"/>
                </a:cubicBezTo>
                <a:cubicBezTo>
                  <a:pt x="-447" y="10094"/>
                  <a:pt x="4858" y="18317"/>
                  <a:pt x="4397" y="18291"/>
                </a:cubicBezTo>
                <a:cubicBezTo>
                  <a:pt x="14306" y="18840"/>
                  <a:pt x="8667" y="15404"/>
                  <a:pt x="13687" y="14926"/>
                </a:cubicBezTo>
                <a:cubicBezTo>
                  <a:pt x="16000" y="14706"/>
                  <a:pt x="11372" y="15147"/>
                  <a:pt x="13687" y="14926"/>
                </a:cubicBezTo>
                <a:close/>
                <a:moveTo>
                  <a:pt x="13687" y="1492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4" name="AutoShape 72"/>
          <p:cNvSpPr>
            <a:spLocks/>
          </p:cNvSpPr>
          <p:nvPr/>
        </p:nvSpPr>
        <p:spPr bwMode="auto">
          <a:xfrm>
            <a:off x="6913563" y="6083300"/>
            <a:ext cx="128587" cy="127000"/>
          </a:xfrm>
          <a:custGeom>
            <a:avLst/>
            <a:gdLst/>
            <a:ahLst/>
            <a:cxnLst/>
            <a:rect l="0" t="0" r="r" b="b"/>
            <a:pathLst>
              <a:path w="20165" h="18894">
                <a:moveTo>
                  <a:pt x="6458" y="14794"/>
                </a:moveTo>
                <a:cubicBezTo>
                  <a:pt x="8371" y="12752"/>
                  <a:pt x="13266" y="17912"/>
                  <a:pt x="14466" y="18894"/>
                </a:cubicBezTo>
                <a:cubicBezTo>
                  <a:pt x="15355" y="11811"/>
                  <a:pt x="21600" y="7049"/>
                  <a:pt x="19861" y="343"/>
                </a:cubicBezTo>
                <a:cubicBezTo>
                  <a:pt x="20933" y="-2706"/>
                  <a:pt x="343" y="15588"/>
                  <a:pt x="0" y="15799"/>
                </a:cubicBezTo>
                <a:cubicBezTo>
                  <a:pt x="2139" y="17037"/>
                  <a:pt x="4292" y="16704"/>
                  <a:pt x="6458" y="14794"/>
                </a:cubicBezTo>
                <a:cubicBezTo>
                  <a:pt x="7351" y="13840"/>
                  <a:pt x="5563" y="15750"/>
                  <a:pt x="6458" y="14794"/>
                </a:cubicBezTo>
                <a:close/>
                <a:moveTo>
                  <a:pt x="6458" y="1479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5" name="AutoShape 73"/>
          <p:cNvSpPr>
            <a:spLocks/>
          </p:cNvSpPr>
          <p:nvPr/>
        </p:nvSpPr>
        <p:spPr bwMode="auto">
          <a:xfrm>
            <a:off x="7007225" y="6242050"/>
            <a:ext cx="22225" cy="34925"/>
          </a:xfrm>
          <a:custGeom>
            <a:avLst/>
            <a:gdLst/>
            <a:ahLst/>
            <a:cxnLst/>
            <a:rect l="0" t="0" r="r" b="b"/>
            <a:pathLst>
              <a:path w="16457" h="19628">
                <a:moveTo>
                  <a:pt x="9263" y="0"/>
                </a:moveTo>
                <a:cubicBezTo>
                  <a:pt x="-5143" y="15230"/>
                  <a:pt x="-2745" y="21600"/>
                  <a:pt x="16457" y="19098"/>
                </a:cubicBezTo>
                <a:cubicBezTo>
                  <a:pt x="10867" y="13161"/>
                  <a:pt x="8469" y="6801"/>
                  <a:pt x="9263" y="0"/>
                </a:cubicBezTo>
                <a:cubicBezTo>
                  <a:pt x="4703" y="2281"/>
                  <a:pt x="8874" y="663"/>
                  <a:pt x="9263" y="0"/>
                </a:cubicBezTo>
                <a:close/>
                <a:moveTo>
                  <a:pt x="9263" y="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6" name="AutoShape 74"/>
          <p:cNvSpPr>
            <a:spLocks/>
          </p:cNvSpPr>
          <p:nvPr/>
        </p:nvSpPr>
        <p:spPr bwMode="auto">
          <a:xfrm>
            <a:off x="6897688" y="6172200"/>
            <a:ext cx="122237" cy="101600"/>
          </a:xfrm>
          <a:custGeom>
            <a:avLst/>
            <a:gdLst/>
            <a:ahLst/>
            <a:cxnLst/>
            <a:rect l="0" t="0" r="r" b="b"/>
            <a:pathLst>
              <a:path w="12817" h="13299">
                <a:moveTo>
                  <a:pt x="50" y="4100"/>
                </a:moveTo>
                <a:cubicBezTo>
                  <a:pt x="242" y="6023"/>
                  <a:pt x="9238" y="13492"/>
                  <a:pt x="9923" y="13295"/>
                </a:cubicBezTo>
                <a:cubicBezTo>
                  <a:pt x="20436" y="10575"/>
                  <a:pt x="-1164" y="-8108"/>
                  <a:pt x="50" y="4100"/>
                </a:cubicBezTo>
                <a:cubicBezTo>
                  <a:pt x="122" y="4824"/>
                  <a:pt x="2" y="3620"/>
                  <a:pt x="50" y="4100"/>
                </a:cubicBezTo>
                <a:close/>
                <a:moveTo>
                  <a:pt x="50" y="410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7" name="AutoShape 75"/>
          <p:cNvSpPr>
            <a:spLocks/>
          </p:cNvSpPr>
          <p:nvPr/>
        </p:nvSpPr>
        <p:spPr bwMode="auto">
          <a:xfrm>
            <a:off x="7461250" y="6330950"/>
            <a:ext cx="276225" cy="192088"/>
          </a:xfrm>
          <a:custGeom>
            <a:avLst/>
            <a:gdLst/>
            <a:ahLst/>
            <a:cxnLst/>
            <a:rect l="0" t="0" r="r" b="b"/>
            <a:pathLst>
              <a:path w="15845" h="21273">
                <a:moveTo>
                  <a:pt x="14487" y="13534"/>
                </a:moveTo>
                <a:cubicBezTo>
                  <a:pt x="11804" y="12698"/>
                  <a:pt x="14014" y="2"/>
                  <a:pt x="9315" y="2"/>
                </a:cubicBezTo>
                <a:cubicBezTo>
                  <a:pt x="3966" y="2"/>
                  <a:pt x="4784" y="-327"/>
                  <a:pt x="1023" y="7973"/>
                </a:cubicBezTo>
                <a:cubicBezTo>
                  <a:pt x="-4266" y="19649"/>
                  <a:pt x="12595" y="20007"/>
                  <a:pt x="14302" y="21273"/>
                </a:cubicBezTo>
                <a:cubicBezTo>
                  <a:pt x="14918" y="15310"/>
                  <a:pt x="17334" y="14436"/>
                  <a:pt x="14487" y="13534"/>
                </a:cubicBezTo>
                <a:cubicBezTo>
                  <a:pt x="14114" y="13418"/>
                  <a:pt x="14646" y="13584"/>
                  <a:pt x="14487" y="13534"/>
                </a:cubicBezTo>
                <a:close/>
                <a:moveTo>
                  <a:pt x="14487" y="1353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8" name="AutoShape 76"/>
          <p:cNvSpPr>
            <a:spLocks/>
          </p:cNvSpPr>
          <p:nvPr/>
        </p:nvSpPr>
        <p:spPr bwMode="auto">
          <a:xfrm>
            <a:off x="7648575" y="6313488"/>
            <a:ext cx="98425" cy="133350"/>
          </a:xfrm>
          <a:custGeom>
            <a:avLst/>
            <a:gdLst/>
            <a:ahLst/>
            <a:cxnLst/>
            <a:rect l="0" t="0" r="r" b="b"/>
            <a:pathLst>
              <a:path w="21600" h="20673">
                <a:moveTo>
                  <a:pt x="15618" y="4750"/>
                </a:moveTo>
                <a:cubicBezTo>
                  <a:pt x="13923" y="392"/>
                  <a:pt x="3889" y="-653"/>
                  <a:pt x="0" y="354"/>
                </a:cubicBezTo>
                <a:cubicBezTo>
                  <a:pt x="1950" y="3284"/>
                  <a:pt x="7952" y="19203"/>
                  <a:pt x="10227" y="20669"/>
                </a:cubicBezTo>
                <a:cubicBezTo>
                  <a:pt x="9959" y="20947"/>
                  <a:pt x="21600" y="8273"/>
                  <a:pt x="21600" y="13954"/>
                </a:cubicBezTo>
                <a:cubicBezTo>
                  <a:pt x="20410" y="10576"/>
                  <a:pt x="18416" y="7506"/>
                  <a:pt x="15618" y="4750"/>
                </a:cubicBezTo>
                <a:cubicBezTo>
                  <a:pt x="14788" y="2614"/>
                  <a:pt x="16446" y="6888"/>
                  <a:pt x="15618" y="4750"/>
                </a:cubicBezTo>
                <a:close/>
                <a:moveTo>
                  <a:pt x="15618" y="475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29" name="AutoShape 77"/>
          <p:cNvSpPr>
            <a:spLocks/>
          </p:cNvSpPr>
          <p:nvPr/>
        </p:nvSpPr>
        <p:spPr bwMode="auto">
          <a:xfrm>
            <a:off x="7508875" y="6508750"/>
            <a:ext cx="195263" cy="120650"/>
          </a:xfrm>
          <a:custGeom>
            <a:avLst/>
            <a:gdLst/>
            <a:ahLst/>
            <a:cxnLst/>
            <a:rect l="0" t="0" r="r" b="b"/>
            <a:pathLst>
              <a:path w="18350" h="17260">
                <a:moveTo>
                  <a:pt x="14220" y="256"/>
                </a:moveTo>
                <a:cubicBezTo>
                  <a:pt x="9714" y="-714"/>
                  <a:pt x="5413" y="1490"/>
                  <a:pt x="722" y="111"/>
                </a:cubicBezTo>
                <a:cubicBezTo>
                  <a:pt x="-3250" y="17839"/>
                  <a:pt x="10178" y="20886"/>
                  <a:pt x="16405" y="13531"/>
                </a:cubicBezTo>
                <a:cubicBezTo>
                  <a:pt x="15191" y="6095"/>
                  <a:pt x="17430" y="9536"/>
                  <a:pt x="18350" y="2951"/>
                </a:cubicBezTo>
                <a:cubicBezTo>
                  <a:pt x="17055" y="1685"/>
                  <a:pt x="15678" y="787"/>
                  <a:pt x="14220" y="256"/>
                </a:cubicBezTo>
                <a:cubicBezTo>
                  <a:pt x="13525" y="106"/>
                  <a:pt x="14913" y="411"/>
                  <a:pt x="14220" y="256"/>
                </a:cubicBezTo>
                <a:close/>
                <a:moveTo>
                  <a:pt x="14220" y="25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0" name="AutoShape 78"/>
          <p:cNvSpPr>
            <a:spLocks/>
          </p:cNvSpPr>
          <p:nvPr/>
        </p:nvSpPr>
        <p:spPr bwMode="auto">
          <a:xfrm>
            <a:off x="7445375" y="6597650"/>
            <a:ext cx="88900" cy="65088"/>
          </a:xfrm>
          <a:custGeom>
            <a:avLst/>
            <a:gdLst/>
            <a:ahLst/>
            <a:cxnLst/>
            <a:rect l="0" t="0" r="r" b="b"/>
            <a:pathLst>
              <a:path w="12624" h="18879">
                <a:moveTo>
                  <a:pt x="2862" y="18879"/>
                </a:moveTo>
                <a:cubicBezTo>
                  <a:pt x="5543" y="18674"/>
                  <a:pt x="7568" y="16541"/>
                  <a:pt x="10034" y="13727"/>
                </a:cubicBezTo>
                <a:cubicBezTo>
                  <a:pt x="19885" y="2487"/>
                  <a:pt x="-1715" y="-2721"/>
                  <a:pt x="772" y="1408"/>
                </a:cubicBezTo>
                <a:cubicBezTo>
                  <a:pt x="-733" y="8979"/>
                  <a:pt x="-38" y="14802"/>
                  <a:pt x="2862" y="18879"/>
                </a:cubicBezTo>
                <a:close/>
                <a:moveTo>
                  <a:pt x="2862" y="1887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1" name="AutoShape 79"/>
          <p:cNvSpPr>
            <a:spLocks/>
          </p:cNvSpPr>
          <p:nvPr/>
        </p:nvSpPr>
        <p:spPr bwMode="auto">
          <a:xfrm>
            <a:off x="7508875" y="6135688"/>
            <a:ext cx="552450" cy="368300"/>
          </a:xfrm>
          <a:custGeom>
            <a:avLst/>
            <a:gdLst/>
            <a:ahLst/>
            <a:cxnLst/>
            <a:rect l="0" t="0" r="r" b="b"/>
            <a:pathLst>
              <a:path w="20051" h="20248">
                <a:moveTo>
                  <a:pt x="17937" y="12837"/>
                </a:moveTo>
                <a:cubicBezTo>
                  <a:pt x="20417" y="12234"/>
                  <a:pt x="21066" y="6909"/>
                  <a:pt x="17962" y="6735"/>
                </a:cubicBezTo>
                <a:cubicBezTo>
                  <a:pt x="15530" y="6599"/>
                  <a:pt x="14256" y="3535"/>
                  <a:pt x="13149" y="480"/>
                </a:cubicBezTo>
                <a:cubicBezTo>
                  <a:pt x="12521" y="-1246"/>
                  <a:pt x="8389" y="2205"/>
                  <a:pt x="7948" y="2664"/>
                </a:cubicBezTo>
                <a:cubicBezTo>
                  <a:pt x="7483" y="3144"/>
                  <a:pt x="1721" y="2289"/>
                  <a:pt x="1324" y="2259"/>
                </a:cubicBezTo>
                <a:cubicBezTo>
                  <a:pt x="1556" y="5867"/>
                  <a:pt x="663" y="4307"/>
                  <a:pt x="305" y="7422"/>
                </a:cubicBezTo>
                <a:cubicBezTo>
                  <a:pt x="115" y="9054"/>
                  <a:pt x="-534" y="11339"/>
                  <a:pt x="956" y="11339"/>
                </a:cubicBezTo>
                <a:cubicBezTo>
                  <a:pt x="3114" y="11339"/>
                  <a:pt x="8588" y="8605"/>
                  <a:pt x="8588" y="15472"/>
                </a:cubicBezTo>
                <a:cubicBezTo>
                  <a:pt x="8588" y="13466"/>
                  <a:pt x="6655" y="18016"/>
                  <a:pt x="6697" y="17917"/>
                </a:cubicBezTo>
                <a:cubicBezTo>
                  <a:pt x="7026" y="17163"/>
                  <a:pt x="8383" y="18373"/>
                  <a:pt x="9233" y="15753"/>
                </a:cubicBezTo>
                <a:cubicBezTo>
                  <a:pt x="9802" y="13998"/>
                  <a:pt x="12857" y="15607"/>
                  <a:pt x="12946" y="16374"/>
                </a:cubicBezTo>
                <a:cubicBezTo>
                  <a:pt x="12479" y="16983"/>
                  <a:pt x="11972" y="17469"/>
                  <a:pt x="11426" y="17830"/>
                </a:cubicBezTo>
                <a:cubicBezTo>
                  <a:pt x="11365" y="17312"/>
                  <a:pt x="12675" y="20354"/>
                  <a:pt x="12626" y="20246"/>
                </a:cubicBezTo>
                <a:cubicBezTo>
                  <a:pt x="12579" y="20147"/>
                  <a:pt x="16118" y="18819"/>
                  <a:pt x="16172" y="18675"/>
                </a:cubicBezTo>
                <a:cubicBezTo>
                  <a:pt x="16162" y="18702"/>
                  <a:pt x="14094" y="18039"/>
                  <a:pt x="14094" y="16548"/>
                </a:cubicBezTo>
                <a:cubicBezTo>
                  <a:pt x="14094" y="15775"/>
                  <a:pt x="18116" y="12792"/>
                  <a:pt x="17937" y="12837"/>
                </a:cubicBezTo>
                <a:cubicBezTo>
                  <a:pt x="18114" y="12794"/>
                  <a:pt x="17785" y="12875"/>
                  <a:pt x="17937" y="12837"/>
                </a:cubicBezTo>
                <a:close/>
                <a:moveTo>
                  <a:pt x="17937" y="1283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2" name="AutoShape 80"/>
          <p:cNvSpPr>
            <a:spLocks/>
          </p:cNvSpPr>
          <p:nvPr/>
        </p:nvSpPr>
        <p:spPr bwMode="auto">
          <a:xfrm>
            <a:off x="7554913" y="5940425"/>
            <a:ext cx="287337" cy="236538"/>
          </a:xfrm>
          <a:custGeom>
            <a:avLst/>
            <a:gdLst/>
            <a:ahLst/>
            <a:cxnLst/>
            <a:rect l="0" t="0" r="r" b="b"/>
            <a:pathLst>
              <a:path w="20888" h="19993">
                <a:moveTo>
                  <a:pt x="19564" y="9865"/>
                </a:moveTo>
                <a:cubicBezTo>
                  <a:pt x="17924" y="9321"/>
                  <a:pt x="17036" y="5920"/>
                  <a:pt x="16915" y="4166"/>
                </a:cubicBezTo>
                <a:cubicBezTo>
                  <a:pt x="16598" y="-484"/>
                  <a:pt x="13117" y="2455"/>
                  <a:pt x="10957" y="78"/>
                </a:cubicBezTo>
                <a:cubicBezTo>
                  <a:pt x="10003" y="-992"/>
                  <a:pt x="2972" y="9280"/>
                  <a:pt x="229" y="9194"/>
                </a:cubicBezTo>
                <a:cubicBezTo>
                  <a:pt x="766" y="13914"/>
                  <a:pt x="-272" y="14942"/>
                  <a:pt x="72" y="19095"/>
                </a:cubicBezTo>
                <a:cubicBezTo>
                  <a:pt x="1359" y="19169"/>
                  <a:pt x="10495" y="20113"/>
                  <a:pt x="11891" y="19092"/>
                </a:cubicBezTo>
                <a:cubicBezTo>
                  <a:pt x="12306" y="18788"/>
                  <a:pt x="15611" y="20608"/>
                  <a:pt x="15821" y="19771"/>
                </a:cubicBezTo>
                <a:cubicBezTo>
                  <a:pt x="16107" y="18632"/>
                  <a:pt x="16354" y="17622"/>
                  <a:pt x="17256" y="16947"/>
                </a:cubicBezTo>
                <a:cubicBezTo>
                  <a:pt x="21328" y="13897"/>
                  <a:pt x="15056" y="17057"/>
                  <a:pt x="18036" y="12477"/>
                </a:cubicBezTo>
                <a:cubicBezTo>
                  <a:pt x="18360" y="11978"/>
                  <a:pt x="21314" y="14236"/>
                  <a:pt x="20836" y="11406"/>
                </a:cubicBezTo>
                <a:cubicBezTo>
                  <a:pt x="20412" y="10892"/>
                  <a:pt x="19987" y="10378"/>
                  <a:pt x="19564" y="9865"/>
                </a:cubicBezTo>
                <a:cubicBezTo>
                  <a:pt x="19155" y="9729"/>
                  <a:pt x="19971" y="9997"/>
                  <a:pt x="19564" y="9865"/>
                </a:cubicBezTo>
                <a:close/>
                <a:moveTo>
                  <a:pt x="19564" y="986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3" name="AutoShape 81"/>
          <p:cNvSpPr>
            <a:spLocks/>
          </p:cNvSpPr>
          <p:nvPr/>
        </p:nvSpPr>
        <p:spPr bwMode="auto">
          <a:xfrm>
            <a:off x="7461250" y="5868988"/>
            <a:ext cx="231775" cy="98425"/>
          </a:xfrm>
          <a:custGeom>
            <a:avLst/>
            <a:gdLst/>
            <a:ahLst/>
            <a:cxnLst/>
            <a:rect l="0" t="0" r="r" b="b"/>
            <a:pathLst>
              <a:path w="17361" h="18544">
                <a:moveTo>
                  <a:pt x="5738" y="12880"/>
                </a:moveTo>
                <a:cubicBezTo>
                  <a:pt x="7331" y="12880"/>
                  <a:pt x="13801" y="18990"/>
                  <a:pt x="14021" y="18517"/>
                </a:cubicBezTo>
                <a:cubicBezTo>
                  <a:pt x="14727" y="17008"/>
                  <a:pt x="18883" y="16575"/>
                  <a:pt x="16765" y="10523"/>
                </a:cubicBezTo>
                <a:cubicBezTo>
                  <a:pt x="15274" y="6277"/>
                  <a:pt x="16609" y="-2610"/>
                  <a:pt x="13112" y="737"/>
                </a:cubicBezTo>
                <a:cubicBezTo>
                  <a:pt x="11926" y="1869"/>
                  <a:pt x="-2717" y="-2370"/>
                  <a:pt x="446" y="14278"/>
                </a:cubicBezTo>
                <a:cubicBezTo>
                  <a:pt x="2312" y="13857"/>
                  <a:pt x="3839" y="12880"/>
                  <a:pt x="5738" y="12880"/>
                </a:cubicBezTo>
                <a:close/>
                <a:moveTo>
                  <a:pt x="5738" y="1288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4" name="AutoShape 82"/>
          <p:cNvSpPr>
            <a:spLocks/>
          </p:cNvSpPr>
          <p:nvPr/>
        </p:nvSpPr>
        <p:spPr bwMode="auto">
          <a:xfrm>
            <a:off x="7477125" y="5922963"/>
            <a:ext cx="168275" cy="117475"/>
          </a:xfrm>
          <a:custGeom>
            <a:avLst/>
            <a:gdLst/>
            <a:ahLst/>
            <a:cxnLst/>
            <a:rect l="0" t="0" r="r" b="b"/>
            <a:pathLst>
              <a:path w="15378" h="12798">
                <a:moveTo>
                  <a:pt x="1075" y="7164"/>
                </a:moveTo>
                <a:cubicBezTo>
                  <a:pt x="3220" y="11209"/>
                  <a:pt x="16963" y="17986"/>
                  <a:pt x="15226" y="6163"/>
                </a:cubicBezTo>
                <a:cubicBezTo>
                  <a:pt x="14221" y="-783"/>
                  <a:pt x="-4637" y="-3614"/>
                  <a:pt x="1075" y="7164"/>
                </a:cubicBezTo>
                <a:cubicBezTo>
                  <a:pt x="1394" y="7766"/>
                  <a:pt x="819" y="6682"/>
                  <a:pt x="1075" y="7164"/>
                </a:cubicBezTo>
                <a:close/>
                <a:moveTo>
                  <a:pt x="1075" y="716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5" name="AutoShape 83"/>
          <p:cNvSpPr>
            <a:spLocks/>
          </p:cNvSpPr>
          <p:nvPr/>
        </p:nvSpPr>
        <p:spPr bwMode="auto">
          <a:xfrm>
            <a:off x="7007225" y="6367463"/>
            <a:ext cx="139700" cy="69850"/>
          </a:xfrm>
          <a:custGeom>
            <a:avLst/>
            <a:gdLst/>
            <a:ahLst/>
            <a:cxnLst/>
            <a:rect l="0" t="0" r="r" b="b"/>
            <a:pathLst>
              <a:path w="16500" h="11721">
                <a:moveTo>
                  <a:pt x="15260" y="4147"/>
                </a:moveTo>
                <a:cubicBezTo>
                  <a:pt x="17363" y="2654"/>
                  <a:pt x="-3505" y="-6963"/>
                  <a:pt x="517" y="9489"/>
                </a:cubicBezTo>
                <a:cubicBezTo>
                  <a:pt x="1775" y="14637"/>
                  <a:pt x="6921" y="9507"/>
                  <a:pt x="8575" y="7718"/>
                </a:cubicBezTo>
                <a:cubicBezTo>
                  <a:pt x="5146" y="11373"/>
                  <a:pt x="15368" y="9211"/>
                  <a:pt x="12977" y="8428"/>
                </a:cubicBezTo>
                <a:cubicBezTo>
                  <a:pt x="15525" y="9234"/>
                  <a:pt x="18095" y="2130"/>
                  <a:pt x="15260" y="4147"/>
                </a:cubicBezTo>
                <a:cubicBezTo>
                  <a:pt x="14517" y="4675"/>
                  <a:pt x="15842" y="3733"/>
                  <a:pt x="15260" y="4147"/>
                </a:cubicBezTo>
                <a:close/>
                <a:moveTo>
                  <a:pt x="15260" y="414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6" name="AutoShape 84"/>
          <p:cNvSpPr>
            <a:spLocks/>
          </p:cNvSpPr>
          <p:nvPr/>
        </p:nvSpPr>
        <p:spPr bwMode="auto">
          <a:xfrm>
            <a:off x="7023100" y="6011863"/>
            <a:ext cx="273050" cy="347662"/>
          </a:xfrm>
          <a:custGeom>
            <a:avLst/>
            <a:gdLst/>
            <a:ahLst/>
            <a:cxnLst/>
            <a:rect l="0" t="0" r="r" b="b"/>
            <a:pathLst>
              <a:path w="19570" h="21152">
                <a:moveTo>
                  <a:pt x="2096" y="5721"/>
                </a:moveTo>
                <a:cubicBezTo>
                  <a:pt x="-1057" y="10257"/>
                  <a:pt x="-868" y="13527"/>
                  <a:pt x="4146" y="17395"/>
                </a:cubicBezTo>
                <a:cubicBezTo>
                  <a:pt x="4210" y="17444"/>
                  <a:pt x="3070" y="20562"/>
                  <a:pt x="2917" y="21072"/>
                </a:cubicBezTo>
                <a:cubicBezTo>
                  <a:pt x="4443" y="21201"/>
                  <a:pt x="19404" y="21600"/>
                  <a:pt x="17231" y="17925"/>
                </a:cubicBezTo>
                <a:cubicBezTo>
                  <a:pt x="17073" y="17659"/>
                  <a:pt x="12186" y="13651"/>
                  <a:pt x="13977" y="13251"/>
                </a:cubicBezTo>
                <a:cubicBezTo>
                  <a:pt x="14505" y="13134"/>
                  <a:pt x="20543" y="11558"/>
                  <a:pt x="19434" y="10312"/>
                </a:cubicBezTo>
                <a:cubicBezTo>
                  <a:pt x="17190" y="7790"/>
                  <a:pt x="18331" y="2846"/>
                  <a:pt x="16647" y="741"/>
                </a:cubicBezTo>
                <a:cubicBezTo>
                  <a:pt x="16342" y="358"/>
                  <a:pt x="9577" y="3721"/>
                  <a:pt x="10940" y="1832"/>
                </a:cubicBezTo>
                <a:cubicBezTo>
                  <a:pt x="11127" y="1573"/>
                  <a:pt x="6707" y="25"/>
                  <a:pt x="5442" y="0"/>
                </a:cubicBezTo>
                <a:cubicBezTo>
                  <a:pt x="7997" y="3599"/>
                  <a:pt x="3338" y="3908"/>
                  <a:pt x="2096" y="5721"/>
                </a:cubicBezTo>
                <a:cubicBezTo>
                  <a:pt x="1561" y="6490"/>
                  <a:pt x="2288" y="5440"/>
                  <a:pt x="2096" y="5721"/>
                </a:cubicBezTo>
                <a:close/>
                <a:moveTo>
                  <a:pt x="2096" y="572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7" name="AutoShape 85"/>
          <p:cNvSpPr>
            <a:spLocks/>
          </p:cNvSpPr>
          <p:nvPr/>
        </p:nvSpPr>
        <p:spPr bwMode="auto">
          <a:xfrm>
            <a:off x="7477125" y="5140325"/>
            <a:ext cx="328613" cy="587375"/>
          </a:xfrm>
          <a:custGeom>
            <a:avLst/>
            <a:gdLst/>
            <a:ahLst/>
            <a:cxnLst/>
            <a:rect l="0" t="0" r="r" b="b"/>
            <a:pathLst>
              <a:path w="19494" h="20369">
                <a:moveTo>
                  <a:pt x="16627" y="17219"/>
                </a:moveTo>
                <a:cubicBezTo>
                  <a:pt x="17069" y="16558"/>
                  <a:pt x="19807" y="15946"/>
                  <a:pt x="19463" y="15059"/>
                </a:cubicBezTo>
                <a:cubicBezTo>
                  <a:pt x="19131" y="14201"/>
                  <a:pt x="16650" y="13947"/>
                  <a:pt x="16518" y="13259"/>
                </a:cubicBezTo>
                <a:cubicBezTo>
                  <a:pt x="16537" y="13358"/>
                  <a:pt x="15962" y="9747"/>
                  <a:pt x="16188" y="9554"/>
                </a:cubicBezTo>
                <a:cubicBezTo>
                  <a:pt x="17789" y="8187"/>
                  <a:pt x="13965" y="7504"/>
                  <a:pt x="16284" y="5787"/>
                </a:cubicBezTo>
                <a:cubicBezTo>
                  <a:pt x="17166" y="5134"/>
                  <a:pt x="14261" y="3687"/>
                  <a:pt x="14261" y="2587"/>
                </a:cubicBezTo>
                <a:cubicBezTo>
                  <a:pt x="14261" y="938"/>
                  <a:pt x="15038" y="2061"/>
                  <a:pt x="13442" y="193"/>
                </a:cubicBezTo>
                <a:cubicBezTo>
                  <a:pt x="12920" y="-411"/>
                  <a:pt x="8931" y="521"/>
                  <a:pt x="8931" y="1313"/>
                </a:cubicBezTo>
                <a:cubicBezTo>
                  <a:pt x="8931" y="5391"/>
                  <a:pt x="1097" y="746"/>
                  <a:pt x="0" y="2389"/>
                </a:cubicBezTo>
                <a:cubicBezTo>
                  <a:pt x="1817" y="3172"/>
                  <a:pt x="3922" y="5274"/>
                  <a:pt x="4772" y="5614"/>
                </a:cubicBezTo>
                <a:cubicBezTo>
                  <a:pt x="6096" y="6140"/>
                  <a:pt x="4633" y="7880"/>
                  <a:pt x="5481" y="8441"/>
                </a:cubicBezTo>
                <a:cubicBezTo>
                  <a:pt x="11134" y="12262"/>
                  <a:pt x="2342" y="10792"/>
                  <a:pt x="2561" y="13900"/>
                </a:cubicBezTo>
                <a:cubicBezTo>
                  <a:pt x="2607" y="14559"/>
                  <a:pt x="-1793" y="18333"/>
                  <a:pt x="1318" y="19580"/>
                </a:cubicBezTo>
                <a:cubicBezTo>
                  <a:pt x="5333" y="21189"/>
                  <a:pt x="14573" y="20303"/>
                  <a:pt x="16627" y="17219"/>
                </a:cubicBezTo>
                <a:cubicBezTo>
                  <a:pt x="17068" y="16559"/>
                  <a:pt x="16188" y="17879"/>
                  <a:pt x="16627" y="17219"/>
                </a:cubicBezTo>
                <a:close/>
                <a:moveTo>
                  <a:pt x="16627" y="1721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8" name="AutoShape 86"/>
          <p:cNvSpPr>
            <a:spLocks/>
          </p:cNvSpPr>
          <p:nvPr/>
        </p:nvSpPr>
        <p:spPr bwMode="auto">
          <a:xfrm>
            <a:off x="7899400" y="7024688"/>
            <a:ext cx="660400" cy="604837"/>
          </a:xfrm>
          <a:custGeom>
            <a:avLst/>
            <a:gdLst/>
            <a:ahLst/>
            <a:cxnLst/>
            <a:rect l="0" t="0" r="r" b="b"/>
            <a:pathLst>
              <a:path w="21194" h="20423">
                <a:moveTo>
                  <a:pt x="12638" y="4300"/>
                </a:moveTo>
                <a:cubicBezTo>
                  <a:pt x="10242" y="4325"/>
                  <a:pt x="5642" y="-1177"/>
                  <a:pt x="3994" y="230"/>
                </a:cubicBezTo>
                <a:cubicBezTo>
                  <a:pt x="3469" y="378"/>
                  <a:pt x="2956" y="569"/>
                  <a:pt x="2453" y="802"/>
                </a:cubicBezTo>
                <a:cubicBezTo>
                  <a:pt x="1914" y="1321"/>
                  <a:pt x="3442" y="2046"/>
                  <a:pt x="3101" y="2249"/>
                </a:cubicBezTo>
                <a:cubicBezTo>
                  <a:pt x="1841" y="3004"/>
                  <a:pt x="1606" y="4359"/>
                  <a:pt x="62" y="3338"/>
                </a:cubicBezTo>
                <a:cubicBezTo>
                  <a:pt x="-406" y="5218"/>
                  <a:pt x="1894" y="9623"/>
                  <a:pt x="3150" y="10634"/>
                </a:cubicBezTo>
                <a:cubicBezTo>
                  <a:pt x="4440" y="11676"/>
                  <a:pt x="4005" y="13042"/>
                  <a:pt x="4531" y="14469"/>
                </a:cubicBezTo>
                <a:cubicBezTo>
                  <a:pt x="5305" y="16572"/>
                  <a:pt x="7135" y="18169"/>
                  <a:pt x="7906" y="20423"/>
                </a:cubicBezTo>
                <a:cubicBezTo>
                  <a:pt x="9058" y="19764"/>
                  <a:pt x="8331" y="18927"/>
                  <a:pt x="10257" y="19157"/>
                </a:cubicBezTo>
                <a:cubicBezTo>
                  <a:pt x="12007" y="19365"/>
                  <a:pt x="12209" y="19690"/>
                  <a:pt x="13657" y="18303"/>
                </a:cubicBezTo>
                <a:cubicBezTo>
                  <a:pt x="15740" y="16305"/>
                  <a:pt x="21194" y="18250"/>
                  <a:pt x="21194" y="13390"/>
                </a:cubicBezTo>
                <a:cubicBezTo>
                  <a:pt x="21194" y="12618"/>
                  <a:pt x="16722" y="11329"/>
                  <a:pt x="16107" y="9419"/>
                </a:cubicBezTo>
                <a:cubicBezTo>
                  <a:pt x="14585" y="8173"/>
                  <a:pt x="14704" y="5291"/>
                  <a:pt x="12638" y="4300"/>
                </a:cubicBezTo>
                <a:close/>
                <a:moveTo>
                  <a:pt x="12638" y="4300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39" name="AutoShape 87"/>
          <p:cNvSpPr>
            <a:spLocks/>
          </p:cNvSpPr>
          <p:nvPr/>
        </p:nvSpPr>
        <p:spPr bwMode="auto">
          <a:xfrm>
            <a:off x="8432800" y="7308850"/>
            <a:ext cx="244475" cy="311150"/>
          </a:xfrm>
          <a:custGeom>
            <a:avLst/>
            <a:gdLst/>
            <a:ahLst/>
            <a:cxnLst/>
            <a:rect l="0" t="0" r="r" b="b"/>
            <a:pathLst>
              <a:path w="20976" h="20853">
                <a:moveTo>
                  <a:pt x="10759" y="0"/>
                </a:moveTo>
                <a:cubicBezTo>
                  <a:pt x="5977" y="7486"/>
                  <a:pt x="13441" y="11277"/>
                  <a:pt x="0" y="14989"/>
                </a:cubicBezTo>
                <a:cubicBezTo>
                  <a:pt x="635" y="16166"/>
                  <a:pt x="2383" y="21600"/>
                  <a:pt x="3978" y="20766"/>
                </a:cubicBezTo>
                <a:cubicBezTo>
                  <a:pt x="4847" y="20317"/>
                  <a:pt x="8971" y="20679"/>
                  <a:pt x="8930" y="19325"/>
                </a:cubicBezTo>
                <a:cubicBezTo>
                  <a:pt x="8887" y="17817"/>
                  <a:pt x="16091" y="16486"/>
                  <a:pt x="15790" y="14798"/>
                </a:cubicBezTo>
                <a:cubicBezTo>
                  <a:pt x="15606" y="13751"/>
                  <a:pt x="21600" y="6189"/>
                  <a:pt x="20923" y="6094"/>
                </a:cubicBezTo>
                <a:cubicBezTo>
                  <a:pt x="17327" y="5584"/>
                  <a:pt x="14190" y="343"/>
                  <a:pt x="10759" y="0"/>
                </a:cubicBezTo>
                <a:close/>
                <a:moveTo>
                  <a:pt x="10759" y="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0" name="AutoShape 88"/>
          <p:cNvSpPr>
            <a:spLocks/>
          </p:cNvSpPr>
          <p:nvPr/>
        </p:nvSpPr>
        <p:spPr bwMode="auto">
          <a:xfrm>
            <a:off x="8401050" y="7256463"/>
            <a:ext cx="33338" cy="55562"/>
          </a:xfrm>
          <a:custGeom>
            <a:avLst/>
            <a:gdLst/>
            <a:ahLst/>
            <a:cxnLst/>
            <a:rect l="0" t="0" r="r" b="b"/>
            <a:pathLst>
              <a:path w="15928" h="19524">
                <a:moveTo>
                  <a:pt x="12687" y="19465"/>
                </a:moveTo>
                <a:cubicBezTo>
                  <a:pt x="11412" y="15079"/>
                  <a:pt x="21600" y="2502"/>
                  <a:pt x="11198" y="165"/>
                </a:cubicBezTo>
                <a:cubicBezTo>
                  <a:pt x="2713" y="-1734"/>
                  <a:pt x="1946" y="13401"/>
                  <a:pt x="0" y="12370"/>
                </a:cubicBezTo>
                <a:cubicBezTo>
                  <a:pt x="2248" y="17499"/>
                  <a:pt x="6480" y="19866"/>
                  <a:pt x="12687" y="19465"/>
                </a:cubicBezTo>
                <a:cubicBezTo>
                  <a:pt x="12311" y="18170"/>
                  <a:pt x="8986" y="19854"/>
                  <a:pt x="12687" y="19465"/>
                </a:cubicBezTo>
                <a:close/>
                <a:moveTo>
                  <a:pt x="12687" y="1946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1" name="AutoShape 89"/>
          <p:cNvSpPr>
            <a:spLocks/>
          </p:cNvSpPr>
          <p:nvPr/>
        </p:nvSpPr>
        <p:spPr bwMode="auto">
          <a:xfrm>
            <a:off x="8432800" y="7256463"/>
            <a:ext cx="141288" cy="142875"/>
          </a:xfrm>
          <a:custGeom>
            <a:avLst/>
            <a:gdLst/>
            <a:ahLst/>
            <a:cxnLst/>
            <a:rect l="0" t="0" r="r" b="b"/>
            <a:pathLst>
              <a:path w="21600" h="15198">
                <a:moveTo>
                  <a:pt x="3631" y="13452"/>
                </a:moveTo>
                <a:cubicBezTo>
                  <a:pt x="20519" y="21350"/>
                  <a:pt x="19883" y="-114"/>
                  <a:pt x="21600" y="3"/>
                </a:cubicBezTo>
                <a:cubicBezTo>
                  <a:pt x="17663" y="-250"/>
                  <a:pt x="7641" y="13977"/>
                  <a:pt x="0" y="9394"/>
                </a:cubicBezTo>
                <a:cubicBezTo>
                  <a:pt x="557" y="11139"/>
                  <a:pt x="1769" y="12492"/>
                  <a:pt x="3631" y="13452"/>
                </a:cubicBezTo>
                <a:cubicBezTo>
                  <a:pt x="4227" y="13731"/>
                  <a:pt x="3076" y="13189"/>
                  <a:pt x="3631" y="13452"/>
                </a:cubicBezTo>
                <a:close/>
                <a:moveTo>
                  <a:pt x="3631" y="1345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2" name="AutoShape 90"/>
          <p:cNvSpPr>
            <a:spLocks/>
          </p:cNvSpPr>
          <p:nvPr/>
        </p:nvSpPr>
        <p:spPr bwMode="auto">
          <a:xfrm>
            <a:off x="9920288" y="7985125"/>
            <a:ext cx="608012" cy="204788"/>
          </a:xfrm>
          <a:custGeom>
            <a:avLst/>
            <a:gdLst/>
            <a:ahLst/>
            <a:cxnLst/>
            <a:rect l="0" t="0" r="r" b="b"/>
            <a:pathLst>
              <a:path w="21600" h="16714">
                <a:moveTo>
                  <a:pt x="20839" y="2847"/>
                </a:moveTo>
                <a:cubicBezTo>
                  <a:pt x="19736" y="3481"/>
                  <a:pt x="19154" y="-2309"/>
                  <a:pt x="18238" y="1061"/>
                </a:cubicBezTo>
                <a:cubicBezTo>
                  <a:pt x="18156" y="1362"/>
                  <a:pt x="16676" y="7040"/>
                  <a:pt x="17101" y="7318"/>
                </a:cubicBezTo>
                <a:cubicBezTo>
                  <a:pt x="15497" y="6274"/>
                  <a:pt x="13284" y="9997"/>
                  <a:pt x="12403" y="14975"/>
                </a:cubicBezTo>
                <a:cubicBezTo>
                  <a:pt x="11806" y="15140"/>
                  <a:pt x="11253" y="14777"/>
                  <a:pt x="10744" y="13887"/>
                </a:cubicBezTo>
                <a:cubicBezTo>
                  <a:pt x="11232" y="19291"/>
                  <a:pt x="16695" y="15524"/>
                  <a:pt x="16637" y="14199"/>
                </a:cubicBezTo>
                <a:cubicBezTo>
                  <a:pt x="16267" y="5489"/>
                  <a:pt x="21006" y="9203"/>
                  <a:pt x="21600" y="4566"/>
                </a:cubicBezTo>
                <a:cubicBezTo>
                  <a:pt x="21555" y="3375"/>
                  <a:pt x="21302" y="2803"/>
                  <a:pt x="20839" y="2847"/>
                </a:cubicBezTo>
                <a:cubicBezTo>
                  <a:pt x="20542" y="3018"/>
                  <a:pt x="21137" y="2673"/>
                  <a:pt x="20839" y="2847"/>
                </a:cubicBezTo>
                <a:close/>
                <a:moveTo>
                  <a:pt x="3917" y="6156"/>
                </a:moveTo>
                <a:cubicBezTo>
                  <a:pt x="3933" y="4336"/>
                  <a:pt x="2797" y="2636"/>
                  <a:pt x="2425" y="1270"/>
                </a:cubicBezTo>
                <a:cubicBezTo>
                  <a:pt x="1124" y="2355"/>
                  <a:pt x="1386" y="124"/>
                  <a:pt x="0" y="329"/>
                </a:cubicBezTo>
                <a:cubicBezTo>
                  <a:pt x="429" y="2801"/>
                  <a:pt x="2010" y="19102"/>
                  <a:pt x="4678" y="15877"/>
                </a:cubicBezTo>
                <a:cubicBezTo>
                  <a:pt x="4192" y="16468"/>
                  <a:pt x="3911" y="6828"/>
                  <a:pt x="3917" y="6156"/>
                </a:cubicBezTo>
                <a:close/>
                <a:moveTo>
                  <a:pt x="3917" y="615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3" name="AutoShape 91"/>
          <p:cNvSpPr>
            <a:spLocks/>
          </p:cNvSpPr>
          <p:nvPr/>
        </p:nvSpPr>
        <p:spPr bwMode="auto">
          <a:xfrm>
            <a:off x="10374313" y="8056563"/>
            <a:ext cx="38100" cy="28575"/>
          </a:xfrm>
          <a:custGeom>
            <a:avLst/>
            <a:gdLst/>
            <a:ahLst/>
            <a:cxnLst/>
            <a:rect l="0" t="0" r="r" b="b"/>
            <a:pathLst>
              <a:path w="20040" h="21600">
                <a:moveTo>
                  <a:pt x="8921" y="21600"/>
                </a:moveTo>
                <a:cubicBezTo>
                  <a:pt x="17771" y="21600"/>
                  <a:pt x="21600" y="13511"/>
                  <a:pt x="19458" y="0"/>
                </a:cubicBezTo>
                <a:cubicBezTo>
                  <a:pt x="5564" y="7050"/>
                  <a:pt x="13206" y="4499"/>
                  <a:pt x="0" y="2974"/>
                </a:cubicBezTo>
                <a:cubicBezTo>
                  <a:pt x="2974" y="9178"/>
                  <a:pt x="5948" y="15396"/>
                  <a:pt x="8921" y="21600"/>
                </a:cubicBezTo>
                <a:close/>
                <a:moveTo>
                  <a:pt x="8921" y="2160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4" name="AutoShape 92"/>
          <p:cNvSpPr>
            <a:spLocks/>
          </p:cNvSpPr>
          <p:nvPr/>
        </p:nvSpPr>
        <p:spPr bwMode="auto">
          <a:xfrm>
            <a:off x="8024813" y="6794500"/>
            <a:ext cx="307975" cy="325438"/>
          </a:xfrm>
          <a:custGeom>
            <a:avLst/>
            <a:gdLst/>
            <a:ahLst/>
            <a:cxnLst/>
            <a:rect l="0" t="0" r="r" b="b"/>
            <a:pathLst>
              <a:path w="21600" h="18547">
                <a:moveTo>
                  <a:pt x="18167" y="17574"/>
                </a:moveTo>
                <a:cubicBezTo>
                  <a:pt x="19472" y="16296"/>
                  <a:pt x="19993" y="17536"/>
                  <a:pt x="21600" y="17106"/>
                </a:cubicBezTo>
                <a:cubicBezTo>
                  <a:pt x="20528" y="16082"/>
                  <a:pt x="15318" y="6863"/>
                  <a:pt x="14952" y="7065"/>
                </a:cubicBezTo>
                <a:cubicBezTo>
                  <a:pt x="19037" y="4804"/>
                  <a:pt x="11731" y="-305"/>
                  <a:pt x="8921" y="14"/>
                </a:cubicBezTo>
                <a:cubicBezTo>
                  <a:pt x="8422" y="73"/>
                  <a:pt x="5446" y="2154"/>
                  <a:pt x="5280" y="2563"/>
                </a:cubicBezTo>
                <a:cubicBezTo>
                  <a:pt x="3395" y="7199"/>
                  <a:pt x="6371" y="6362"/>
                  <a:pt x="0" y="9372"/>
                </a:cubicBezTo>
                <a:cubicBezTo>
                  <a:pt x="421" y="13432"/>
                  <a:pt x="14367" y="21295"/>
                  <a:pt x="18167" y="17574"/>
                </a:cubicBezTo>
                <a:close/>
                <a:moveTo>
                  <a:pt x="18167" y="1757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5" name="AutoShape 93"/>
          <p:cNvSpPr>
            <a:spLocks/>
          </p:cNvSpPr>
          <p:nvPr/>
        </p:nvSpPr>
        <p:spPr bwMode="auto">
          <a:xfrm>
            <a:off x="8275638" y="7113588"/>
            <a:ext cx="47625" cy="53975"/>
          </a:xfrm>
          <a:custGeom>
            <a:avLst/>
            <a:gdLst/>
            <a:ahLst/>
            <a:cxnLst/>
            <a:rect l="0" t="0" r="r" b="b"/>
            <a:pathLst>
              <a:path w="16050" h="15859">
                <a:moveTo>
                  <a:pt x="2348" y="10595"/>
                </a:moveTo>
                <a:cubicBezTo>
                  <a:pt x="7892" y="12695"/>
                  <a:pt x="8747" y="16796"/>
                  <a:pt x="16050" y="15666"/>
                </a:cubicBezTo>
                <a:cubicBezTo>
                  <a:pt x="8375" y="-4804"/>
                  <a:pt x="-5550" y="-3829"/>
                  <a:pt x="2348" y="10595"/>
                </a:cubicBezTo>
                <a:close/>
                <a:moveTo>
                  <a:pt x="2348" y="1059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6" name="AutoShape 94"/>
          <p:cNvSpPr>
            <a:spLocks/>
          </p:cNvSpPr>
          <p:nvPr/>
        </p:nvSpPr>
        <p:spPr bwMode="auto">
          <a:xfrm>
            <a:off x="6662738" y="6189663"/>
            <a:ext cx="454025" cy="434975"/>
          </a:xfrm>
          <a:custGeom>
            <a:avLst/>
            <a:gdLst/>
            <a:ahLst/>
            <a:cxnLst/>
            <a:rect l="0" t="0" r="r" b="b"/>
            <a:pathLst>
              <a:path w="20008" h="20072">
                <a:moveTo>
                  <a:pt x="19795" y="16992"/>
                </a:moveTo>
                <a:cubicBezTo>
                  <a:pt x="18736" y="16879"/>
                  <a:pt x="18273" y="20265"/>
                  <a:pt x="19507" y="20063"/>
                </a:cubicBezTo>
                <a:cubicBezTo>
                  <a:pt x="20118" y="19963"/>
                  <a:pt x="20113" y="17026"/>
                  <a:pt x="19795" y="16992"/>
                </a:cubicBezTo>
                <a:cubicBezTo>
                  <a:pt x="19569" y="16968"/>
                  <a:pt x="20020" y="17016"/>
                  <a:pt x="19795" y="16992"/>
                </a:cubicBezTo>
                <a:close/>
                <a:moveTo>
                  <a:pt x="17601" y="4585"/>
                </a:moveTo>
                <a:cubicBezTo>
                  <a:pt x="16695" y="4770"/>
                  <a:pt x="10784" y="963"/>
                  <a:pt x="10836" y="857"/>
                </a:cubicBezTo>
                <a:cubicBezTo>
                  <a:pt x="10906" y="711"/>
                  <a:pt x="8774" y="-1335"/>
                  <a:pt x="9012" y="1467"/>
                </a:cubicBezTo>
                <a:cubicBezTo>
                  <a:pt x="9255" y="4366"/>
                  <a:pt x="4631" y="2747"/>
                  <a:pt x="4294" y="2954"/>
                </a:cubicBezTo>
                <a:cubicBezTo>
                  <a:pt x="4407" y="2884"/>
                  <a:pt x="4443" y="7538"/>
                  <a:pt x="2717" y="5339"/>
                </a:cubicBezTo>
                <a:cubicBezTo>
                  <a:pt x="1356" y="3605"/>
                  <a:pt x="-1482" y="6611"/>
                  <a:pt x="954" y="7184"/>
                </a:cubicBezTo>
                <a:cubicBezTo>
                  <a:pt x="3254" y="7727"/>
                  <a:pt x="8195" y="15436"/>
                  <a:pt x="4235" y="16377"/>
                </a:cubicBezTo>
                <a:cubicBezTo>
                  <a:pt x="6413" y="17665"/>
                  <a:pt x="8685" y="18132"/>
                  <a:pt x="11187" y="18197"/>
                </a:cubicBezTo>
                <a:cubicBezTo>
                  <a:pt x="11009" y="16963"/>
                  <a:pt x="18453" y="14874"/>
                  <a:pt x="16771" y="14676"/>
                </a:cubicBezTo>
                <a:cubicBezTo>
                  <a:pt x="17006" y="14704"/>
                  <a:pt x="15132" y="9792"/>
                  <a:pt x="15337" y="10412"/>
                </a:cubicBezTo>
                <a:cubicBezTo>
                  <a:pt x="15254" y="10160"/>
                  <a:pt x="18892" y="4333"/>
                  <a:pt x="17601" y="4585"/>
                </a:cubicBezTo>
                <a:cubicBezTo>
                  <a:pt x="17416" y="4623"/>
                  <a:pt x="17786" y="4549"/>
                  <a:pt x="17601" y="4585"/>
                </a:cubicBezTo>
                <a:close/>
                <a:moveTo>
                  <a:pt x="17601" y="4585"/>
                </a:moveTo>
              </a:path>
            </a:pathLst>
          </a:custGeom>
          <a:solidFill>
            <a:srgbClr val="FF0000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7" name="AutoShape 95"/>
          <p:cNvSpPr>
            <a:spLocks/>
          </p:cNvSpPr>
          <p:nvPr/>
        </p:nvSpPr>
        <p:spPr bwMode="auto">
          <a:xfrm>
            <a:off x="3952875" y="7700963"/>
            <a:ext cx="77788" cy="39687"/>
          </a:xfrm>
          <a:custGeom>
            <a:avLst/>
            <a:gdLst/>
            <a:ahLst/>
            <a:cxnLst/>
            <a:rect l="0" t="0" r="r" b="b"/>
            <a:pathLst>
              <a:path w="16438" h="11222">
                <a:moveTo>
                  <a:pt x="15181" y="4472"/>
                </a:moveTo>
                <a:cubicBezTo>
                  <a:pt x="11273" y="-3693"/>
                  <a:pt x="3321" y="915"/>
                  <a:pt x="0" y="5716"/>
                </a:cubicBezTo>
                <a:cubicBezTo>
                  <a:pt x="1427" y="7428"/>
                  <a:pt x="21600" y="17907"/>
                  <a:pt x="15181" y="4472"/>
                </a:cubicBezTo>
                <a:cubicBezTo>
                  <a:pt x="14038" y="2084"/>
                  <a:pt x="15565" y="5277"/>
                  <a:pt x="15181" y="4472"/>
                </a:cubicBezTo>
                <a:close/>
                <a:moveTo>
                  <a:pt x="15181" y="447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8" name="AutoShape 96"/>
          <p:cNvSpPr>
            <a:spLocks/>
          </p:cNvSpPr>
          <p:nvPr/>
        </p:nvSpPr>
        <p:spPr bwMode="auto">
          <a:xfrm>
            <a:off x="3984625" y="7629525"/>
            <a:ext cx="192088" cy="115888"/>
          </a:xfrm>
          <a:custGeom>
            <a:avLst/>
            <a:gdLst/>
            <a:ahLst/>
            <a:cxnLst/>
            <a:rect l="0" t="0" r="r" b="b"/>
            <a:pathLst>
              <a:path w="21444" h="12636">
                <a:moveTo>
                  <a:pt x="9024" y="11875"/>
                </a:moveTo>
                <a:cubicBezTo>
                  <a:pt x="10267" y="9098"/>
                  <a:pt x="17647" y="4765"/>
                  <a:pt x="21443" y="4926"/>
                </a:cubicBezTo>
                <a:cubicBezTo>
                  <a:pt x="21600" y="-6835"/>
                  <a:pt x="1938" y="5980"/>
                  <a:pt x="0" y="7351"/>
                </a:cubicBezTo>
                <a:cubicBezTo>
                  <a:pt x="2963" y="8589"/>
                  <a:pt x="7739" y="14765"/>
                  <a:pt x="9024" y="11875"/>
                </a:cubicBezTo>
                <a:cubicBezTo>
                  <a:pt x="9174" y="11540"/>
                  <a:pt x="8874" y="12211"/>
                  <a:pt x="9024" y="11875"/>
                </a:cubicBezTo>
                <a:close/>
                <a:moveTo>
                  <a:pt x="9024" y="1187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49" name="AutoShape 97"/>
          <p:cNvSpPr>
            <a:spLocks/>
          </p:cNvSpPr>
          <p:nvPr/>
        </p:nvSpPr>
        <p:spPr bwMode="auto">
          <a:xfrm>
            <a:off x="3168651" y="7026275"/>
            <a:ext cx="957262" cy="674688"/>
          </a:xfrm>
          <a:custGeom>
            <a:avLst/>
            <a:gdLst/>
            <a:ahLst/>
            <a:cxnLst/>
            <a:rect l="0" t="0" r="r" b="b"/>
            <a:pathLst>
              <a:path w="21454" h="20899">
                <a:moveTo>
                  <a:pt x="17896" y="19703"/>
                </a:moveTo>
                <a:cubicBezTo>
                  <a:pt x="18218" y="19788"/>
                  <a:pt x="18530" y="19733"/>
                  <a:pt x="18832" y="19537"/>
                </a:cubicBezTo>
                <a:cubicBezTo>
                  <a:pt x="18930" y="19138"/>
                  <a:pt x="18311" y="18673"/>
                  <a:pt x="18415" y="18029"/>
                </a:cubicBezTo>
                <a:cubicBezTo>
                  <a:pt x="18578" y="17023"/>
                  <a:pt x="19598" y="18099"/>
                  <a:pt x="20011" y="17289"/>
                </a:cubicBezTo>
                <a:cubicBezTo>
                  <a:pt x="20149" y="17018"/>
                  <a:pt x="21600" y="14910"/>
                  <a:pt x="21442" y="13613"/>
                </a:cubicBezTo>
                <a:cubicBezTo>
                  <a:pt x="21177" y="11428"/>
                  <a:pt x="18768" y="15179"/>
                  <a:pt x="18717" y="15258"/>
                </a:cubicBezTo>
                <a:cubicBezTo>
                  <a:pt x="17679" y="16831"/>
                  <a:pt x="17652" y="16729"/>
                  <a:pt x="15948" y="17173"/>
                </a:cubicBezTo>
                <a:cubicBezTo>
                  <a:pt x="15082" y="17399"/>
                  <a:pt x="13870" y="13942"/>
                  <a:pt x="13782" y="12998"/>
                </a:cubicBezTo>
                <a:cubicBezTo>
                  <a:pt x="13624" y="11295"/>
                  <a:pt x="13963" y="9948"/>
                  <a:pt x="14024" y="8289"/>
                </a:cubicBezTo>
                <a:cubicBezTo>
                  <a:pt x="13691" y="7968"/>
                  <a:pt x="12751" y="8015"/>
                  <a:pt x="12637" y="7314"/>
                </a:cubicBezTo>
                <a:cubicBezTo>
                  <a:pt x="12476" y="6327"/>
                  <a:pt x="10858" y="1760"/>
                  <a:pt x="10095" y="3903"/>
                </a:cubicBezTo>
                <a:cubicBezTo>
                  <a:pt x="9526" y="5502"/>
                  <a:pt x="8256" y="1515"/>
                  <a:pt x="7576" y="1087"/>
                </a:cubicBezTo>
                <a:cubicBezTo>
                  <a:pt x="6743" y="561"/>
                  <a:pt x="5243" y="1796"/>
                  <a:pt x="4232" y="1585"/>
                </a:cubicBezTo>
                <a:cubicBezTo>
                  <a:pt x="2621" y="1248"/>
                  <a:pt x="1703" y="-701"/>
                  <a:pt x="0" y="266"/>
                </a:cubicBezTo>
                <a:cubicBezTo>
                  <a:pt x="309" y="1305"/>
                  <a:pt x="2364" y="5108"/>
                  <a:pt x="2189" y="5927"/>
                </a:cubicBezTo>
                <a:cubicBezTo>
                  <a:pt x="2001" y="5951"/>
                  <a:pt x="1814" y="5976"/>
                  <a:pt x="1626" y="6001"/>
                </a:cubicBezTo>
                <a:cubicBezTo>
                  <a:pt x="1636" y="5933"/>
                  <a:pt x="5290" y="11670"/>
                  <a:pt x="5198" y="11765"/>
                </a:cubicBezTo>
                <a:cubicBezTo>
                  <a:pt x="5526" y="11423"/>
                  <a:pt x="1541" y="966"/>
                  <a:pt x="1630" y="952"/>
                </a:cubicBezTo>
                <a:cubicBezTo>
                  <a:pt x="2873" y="769"/>
                  <a:pt x="3510" y="4567"/>
                  <a:pt x="3489" y="4602"/>
                </a:cubicBezTo>
                <a:cubicBezTo>
                  <a:pt x="3712" y="4253"/>
                  <a:pt x="6184" y="8810"/>
                  <a:pt x="6286" y="9052"/>
                </a:cubicBezTo>
                <a:cubicBezTo>
                  <a:pt x="6741" y="10122"/>
                  <a:pt x="8787" y="12300"/>
                  <a:pt x="8370" y="13840"/>
                </a:cubicBezTo>
                <a:cubicBezTo>
                  <a:pt x="7991" y="15242"/>
                  <a:pt x="8540" y="15538"/>
                  <a:pt x="9249" y="16414"/>
                </a:cubicBezTo>
                <a:cubicBezTo>
                  <a:pt x="10337" y="17761"/>
                  <a:pt x="11853" y="18338"/>
                  <a:pt x="13135" y="19214"/>
                </a:cubicBezTo>
                <a:cubicBezTo>
                  <a:pt x="14689" y="20276"/>
                  <a:pt x="15953" y="18989"/>
                  <a:pt x="17318" y="20899"/>
                </a:cubicBezTo>
                <a:cubicBezTo>
                  <a:pt x="17492" y="20477"/>
                  <a:pt x="17684" y="20078"/>
                  <a:pt x="17896" y="19703"/>
                </a:cubicBezTo>
                <a:cubicBezTo>
                  <a:pt x="17971" y="19679"/>
                  <a:pt x="17860" y="19715"/>
                  <a:pt x="17896" y="19703"/>
                </a:cubicBezTo>
                <a:close/>
                <a:moveTo>
                  <a:pt x="17896" y="1970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0" name="AutoShape 98"/>
          <p:cNvSpPr>
            <a:spLocks/>
          </p:cNvSpPr>
          <p:nvPr/>
        </p:nvSpPr>
        <p:spPr bwMode="auto">
          <a:xfrm>
            <a:off x="3875088" y="7575550"/>
            <a:ext cx="138112" cy="150813"/>
          </a:xfrm>
          <a:custGeom>
            <a:avLst/>
            <a:gdLst/>
            <a:ahLst/>
            <a:cxnLst/>
            <a:rect l="0" t="0" r="r" b="b"/>
            <a:pathLst>
              <a:path w="14979" h="18801">
                <a:moveTo>
                  <a:pt x="13143" y="12331"/>
                </a:moveTo>
                <a:cubicBezTo>
                  <a:pt x="13755" y="11496"/>
                  <a:pt x="14367" y="10664"/>
                  <a:pt x="14979" y="9829"/>
                </a:cubicBezTo>
                <a:cubicBezTo>
                  <a:pt x="11694" y="12177"/>
                  <a:pt x="11410" y="3346"/>
                  <a:pt x="12080" y="0"/>
                </a:cubicBezTo>
                <a:cubicBezTo>
                  <a:pt x="1113" y="608"/>
                  <a:pt x="9504" y="1633"/>
                  <a:pt x="7753" y="7623"/>
                </a:cubicBezTo>
                <a:cubicBezTo>
                  <a:pt x="6802" y="10886"/>
                  <a:pt x="-6621" y="8301"/>
                  <a:pt x="4186" y="17347"/>
                </a:cubicBezTo>
                <a:cubicBezTo>
                  <a:pt x="9301" y="21600"/>
                  <a:pt x="10196" y="15479"/>
                  <a:pt x="13143" y="12331"/>
                </a:cubicBezTo>
                <a:cubicBezTo>
                  <a:pt x="13883" y="11542"/>
                  <a:pt x="11613" y="13966"/>
                  <a:pt x="13143" y="12331"/>
                </a:cubicBezTo>
                <a:close/>
                <a:moveTo>
                  <a:pt x="13143" y="1233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1" name="AutoShape 99"/>
          <p:cNvSpPr>
            <a:spLocks/>
          </p:cNvSpPr>
          <p:nvPr/>
        </p:nvSpPr>
        <p:spPr bwMode="auto">
          <a:xfrm>
            <a:off x="3984625" y="7540625"/>
            <a:ext cx="42863" cy="93663"/>
          </a:xfrm>
          <a:custGeom>
            <a:avLst/>
            <a:gdLst/>
            <a:ahLst/>
            <a:cxnLst/>
            <a:rect l="0" t="0" r="r" b="b"/>
            <a:pathLst>
              <a:path w="20118" h="18750">
                <a:moveTo>
                  <a:pt x="3618" y="4304"/>
                </a:moveTo>
                <a:cubicBezTo>
                  <a:pt x="-1482" y="5632"/>
                  <a:pt x="100" y="15335"/>
                  <a:pt x="754" y="18750"/>
                </a:cubicBezTo>
                <a:cubicBezTo>
                  <a:pt x="16351" y="14390"/>
                  <a:pt x="7982" y="7336"/>
                  <a:pt x="20118" y="1955"/>
                </a:cubicBezTo>
                <a:cubicBezTo>
                  <a:pt x="9527" y="-2850"/>
                  <a:pt x="11323" y="2490"/>
                  <a:pt x="3618" y="4304"/>
                </a:cubicBezTo>
                <a:cubicBezTo>
                  <a:pt x="3420" y="4356"/>
                  <a:pt x="4893" y="4004"/>
                  <a:pt x="3618" y="4304"/>
                </a:cubicBezTo>
                <a:close/>
                <a:moveTo>
                  <a:pt x="3618" y="430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2" name="AutoShape 100"/>
          <p:cNvSpPr>
            <a:spLocks/>
          </p:cNvSpPr>
          <p:nvPr/>
        </p:nvSpPr>
        <p:spPr bwMode="auto">
          <a:xfrm>
            <a:off x="4454525" y="7469188"/>
            <a:ext cx="85725" cy="90487"/>
          </a:xfrm>
          <a:custGeom>
            <a:avLst/>
            <a:gdLst/>
            <a:ahLst/>
            <a:cxnLst/>
            <a:rect l="0" t="0" r="r" b="b"/>
            <a:pathLst>
              <a:path w="18401" h="15635">
                <a:moveTo>
                  <a:pt x="8714" y="1823"/>
                </a:moveTo>
                <a:cubicBezTo>
                  <a:pt x="9083" y="5143"/>
                  <a:pt x="10579" y="7989"/>
                  <a:pt x="13203" y="10365"/>
                </a:cubicBezTo>
                <a:cubicBezTo>
                  <a:pt x="13203" y="13090"/>
                  <a:pt x="1279" y="9704"/>
                  <a:pt x="34" y="12571"/>
                </a:cubicBezTo>
                <a:cubicBezTo>
                  <a:pt x="-856" y="14621"/>
                  <a:pt x="15947" y="14642"/>
                  <a:pt x="18076" y="15635"/>
                </a:cubicBezTo>
                <a:cubicBezTo>
                  <a:pt x="18240" y="13598"/>
                  <a:pt x="20744" y="-5965"/>
                  <a:pt x="8714" y="1823"/>
                </a:cubicBezTo>
                <a:cubicBezTo>
                  <a:pt x="5720" y="3751"/>
                  <a:pt x="10892" y="413"/>
                  <a:pt x="8714" y="1823"/>
                </a:cubicBezTo>
                <a:close/>
                <a:moveTo>
                  <a:pt x="8714" y="182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3" name="AutoShape 101"/>
          <p:cNvSpPr>
            <a:spLocks/>
          </p:cNvSpPr>
          <p:nvPr/>
        </p:nvSpPr>
        <p:spPr bwMode="auto">
          <a:xfrm>
            <a:off x="4532313" y="7486650"/>
            <a:ext cx="107950" cy="73025"/>
          </a:xfrm>
          <a:custGeom>
            <a:avLst/>
            <a:gdLst/>
            <a:ahLst/>
            <a:cxnLst/>
            <a:rect l="0" t="0" r="r" b="b"/>
            <a:pathLst>
              <a:path w="21600" h="16229">
                <a:moveTo>
                  <a:pt x="8367" y="12569"/>
                </a:moveTo>
                <a:cubicBezTo>
                  <a:pt x="10179" y="11803"/>
                  <a:pt x="21600" y="14007"/>
                  <a:pt x="21600" y="9361"/>
                </a:cubicBezTo>
                <a:cubicBezTo>
                  <a:pt x="21600" y="-4061"/>
                  <a:pt x="1161" y="-4014"/>
                  <a:pt x="0" y="15824"/>
                </a:cubicBezTo>
                <a:cubicBezTo>
                  <a:pt x="2539" y="17539"/>
                  <a:pt x="6624" y="13303"/>
                  <a:pt x="8367" y="12569"/>
                </a:cubicBezTo>
                <a:cubicBezTo>
                  <a:pt x="13434" y="10428"/>
                  <a:pt x="3298" y="14710"/>
                  <a:pt x="8367" y="12569"/>
                </a:cubicBezTo>
                <a:close/>
                <a:moveTo>
                  <a:pt x="8367" y="1256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4" name="AutoShape 102"/>
          <p:cNvSpPr>
            <a:spLocks/>
          </p:cNvSpPr>
          <p:nvPr/>
        </p:nvSpPr>
        <p:spPr bwMode="auto">
          <a:xfrm>
            <a:off x="4046538" y="7664450"/>
            <a:ext cx="133350" cy="155575"/>
          </a:xfrm>
          <a:custGeom>
            <a:avLst/>
            <a:gdLst/>
            <a:ahLst/>
            <a:cxnLst/>
            <a:rect l="0" t="0" r="r" b="b"/>
            <a:pathLst>
              <a:path w="21062" h="21173">
                <a:moveTo>
                  <a:pt x="11341" y="20072"/>
                </a:moveTo>
                <a:cubicBezTo>
                  <a:pt x="12640" y="20707"/>
                  <a:pt x="17285" y="21325"/>
                  <a:pt x="18751" y="21139"/>
                </a:cubicBezTo>
                <a:cubicBezTo>
                  <a:pt x="15522" y="16590"/>
                  <a:pt x="21021" y="5547"/>
                  <a:pt x="21062" y="8"/>
                </a:cubicBezTo>
                <a:cubicBezTo>
                  <a:pt x="13413" y="-275"/>
                  <a:pt x="4350" y="6592"/>
                  <a:pt x="24" y="10402"/>
                </a:cubicBezTo>
                <a:cubicBezTo>
                  <a:pt x="-538" y="14738"/>
                  <a:pt x="8790" y="18829"/>
                  <a:pt x="11341" y="20072"/>
                </a:cubicBezTo>
                <a:close/>
                <a:moveTo>
                  <a:pt x="11341" y="2007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5" name="AutoShape 103"/>
          <p:cNvSpPr>
            <a:spLocks/>
          </p:cNvSpPr>
          <p:nvPr/>
        </p:nvSpPr>
        <p:spPr bwMode="auto">
          <a:xfrm>
            <a:off x="4484688" y="8039100"/>
            <a:ext cx="1225550" cy="1446213"/>
          </a:xfrm>
          <a:custGeom>
            <a:avLst/>
            <a:gdLst/>
            <a:ahLst/>
            <a:cxnLst/>
            <a:rect l="0" t="0" r="r" b="b"/>
            <a:pathLst>
              <a:path w="20730" h="21230">
                <a:moveTo>
                  <a:pt x="10883" y="21089"/>
                </a:moveTo>
                <a:cubicBezTo>
                  <a:pt x="11002" y="21005"/>
                  <a:pt x="12093" y="19088"/>
                  <a:pt x="12083" y="19296"/>
                </a:cubicBezTo>
                <a:cubicBezTo>
                  <a:pt x="11970" y="19558"/>
                  <a:pt x="11824" y="19802"/>
                  <a:pt x="11646" y="20027"/>
                </a:cubicBezTo>
                <a:cubicBezTo>
                  <a:pt x="11646" y="20030"/>
                  <a:pt x="12741" y="18563"/>
                  <a:pt x="12859" y="18445"/>
                </a:cubicBezTo>
                <a:cubicBezTo>
                  <a:pt x="13435" y="17868"/>
                  <a:pt x="12896" y="17360"/>
                  <a:pt x="13281" y="16775"/>
                </a:cubicBezTo>
                <a:cubicBezTo>
                  <a:pt x="13659" y="16200"/>
                  <a:pt x="15088" y="15002"/>
                  <a:pt x="15906" y="15078"/>
                </a:cubicBezTo>
                <a:cubicBezTo>
                  <a:pt x="19084" y="15375"/>
                  <a:pt x="17586" y="10760"/>
                  <a:pt x="18518" y="9463"/>
                </a:cubicBezTo>
                <a:cubicBezTo>
                  <a:pt x="19003" y="8789"/>
                  <a:pt x="20967" y="8041"/>
                  <a:pt x="20706" y="6459"/>
                </a:cubicBezTo>
                <a:cubicBezTo>
                  <a:pt x="20413" y="4674"/>
                  <a:pt x="17035" y="3831"/>
                  <a:pt x="15490" y="4402"/>
                </a:cubicBezTo>
                <a:cubicBezTo>
                  <a:pt x="16369" y="4078"/>
                  <a:pt x="14273" y="3130"/>
                  <a:pt x="14344" y="3157"/>
                </a:cubicBezTo>
                <a:cubicBezTo>
                  <a:pt x="13514" y="2837"/>
                  <a:pt x="13455" y="4037"/>
                  <a:pt x="12913" y="3830"/>
                </a:cubicBezTo>
                <a:cubicBezTo>
                  <a:pt x="12881" y="3509"/>
                  <a:pt x="13035" y="3250"/>
                  <a:pt x="13375" y="3053"/>
                </a:cubicBezTo>
                <a:cubicBezTo>
                  <a:pt x="13611" y="2319"/>
                  <a:pt x="11676" y="3028"/>
                  <a:pt x="11958" y="3181"/>
                </a:cubicBezTo>
                <a:cubicBezTo>
                  <a:pt x="12089" y="3252"/>
                  <a:pt x="12916" y="1076"/>
                  <a:pt x="11812" y="534"/>
                </a:cubicBezTo>
                <a:cubicBezTo>
                  <a:pt x="11546" y="792"/>
                  <a:pt x="10655" y="2330"/>
                  <a:pt x="10095" y="1449"/>
                </a:cubicBezTo>
                <a:cubicBezTo>
                  <a:pt x="10017" y="1325"/>
                  <a:pt x="8657" y="1729"/>
                  <a:pt x="8640" y="1748"/>
                </a:cubicBezTo>
                <a:cubicBezTo>
                  <a:pt x="7287" y="3245"/>
                  <a:pt x="7474" y="59"/>
                  <a:pt x="7057" y="0"/>
                </a:cubicBezTo>
                <a:cubicBezTo>
                  <a:pt x="7012" y="-6"/>
                  <a:pt x="5943" y="520"/>
                  <a:pt x="5821" y="577"/>
                </a:cubicBezTo>
                <a:cubicBezTo>
                  <a:pt x="5315" y="812"/>
                  <a:pt x="5423" y="444"/>
                  <a:pt x="4742" y="537"/>
                </a:cubicBezTo>
                <a:cubicBezTo>
                  <a:pt x="4346" y="592"/>
                  <a:pt x="5345" y="1712"/>
                  <a:pt x="5374" y="1531"/>
                </a:cubicBezTo>
                <a:cubicBezTo>
                  <a:pt x="5095" y="3315"/>
                  <a:pt x="2127" y="1095"/>
                  <a:pt x="1870" y="1899"/>
                </a:cubicBezTo>
                <a:cubicBezTo>
                  <a:pt x="1887" y="2103"/>
                  <a:pt x="1987" y="2220"/>
                  <a:pt x="2169" y="2251"/>
                </a:cubicBezTo>
                <a:cubicBezTo>
                  <a:pt x="1889" y="2004"/>
                  <a:pt x="1984" y="3990"/>
                  <a:pt x="1984" y="4251"/>
                </a:cubicBezTo>
                <a:cubicBezTo>
                  <a:pt x="1984" y="5429"/>
                  <a:pt x="269" y="4717"/>
                  <a:pt x="205" y="5537"/>
                </a:cubicBezTo>
                <a:cubicBezTo>
                  <a:pt x="135" y="6428"/>
                  <a:pt x="-633" y="8566"/>
                  <a:pt x="1339" y="7820"/>
                </a:cubicBezTo>
                <a:cubicBezTo>
                  <a:pt x="1109" y="7907"/>
                  <a:pt x="1902" y="9307"/>
                  <a:pt x="2709" y="8514"/>
                </a:cubicBezTo>
                <a:cubicBezTo>
                  <a:pt x="4161" y="7083"/>
                  <a:pt x="3944" y="8439"/>
                  <a:pt x="4473" y="9057"/>
                </a:cubicBezTo>
                <a:cubicBezTo>
                  <a:pt x="4595" y="9200"/>
                  <a:pt x="7648" y="10464"/>
                  <a:pt x="7009" y="10778"/>
                </a:cubicBezTo>
                <a:cubicBezTo>
                  <a:pt x="6980" y="10792"/>
                  <a:pt x="9531" y="12851"/>
                  <a:pt x="8208" y="13570"/>
                </a:cubicBezTo>
                <a:cubicBezTo>
                  <a:pt x="7485" y="13965"/>
                  <a:pt x="10051" y="15587"/>
                  <a:pt x="10111" y="15616"/>
                </a:cubicBezTo>
                <a:cubicBezTo>
                  <a:pt x="10059" y="15591"/>
                  <a:pt x="10572" y="17217"/>
                  <a:pt x="10507" y="17378"/>
                </a:cubicBezTo>
                <a:cubicBezTo>
                  <a:pt x="10341" y="17785"/>
                  <a:pt x="8840" y="18819"/>
                  <a:pt x="8469" y="19238"/>
                </a:cubicBezTo>
                <a:cubicBezTo>
                  <a:pt x="8736" y="19275"/>
                  <a:pt x="9577" y="19614"/>
                  <a:pt x="9621" y="19676"/>
                </a:cubicBezTo>
                <a:cubicBezTo>
                  <a:pt x="9802" y="19928"/>
                  <a:pt x="10185" y="20085"/>
                  <a:pt x="10431" y="20272"/>
                </a:cubicBezTo>
                <a:cubicBezTo>
                  <a:pt x="10869" y="20607"/>
                  <a:pt x="10163" y="21594"/>
                  <a:pt x="10883" y="21089"/>
                </a:cubicBezTo>
                <a:cubicBezTo>
                  <a:pt x="11214" y="20856"/>
                  <a:pt x="10779" y="21162"/>
                  <a:pt x="10883" y="21089"/>
                </a:cubicBezTo>
                <a:close/>
                <a:moveTo>
                  <a:pt x="10883" y="2108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6" name="AutoShape 104"/>
          <p:cNvSpPr>
            <a:spLocks/>
          </p:cNvSpPr>
          <p:nvPr/>
        </p:nvSpPr>
        <p:spPr bwMode="auto">
          <a:xfrm>
            <a:off x="4970463" y="9353550"/>
            <a:ext cx="147637" cy="173038"/>
          </a:xfrm>
          <a:custGeom>
            <a:avLst/>
            <a:gdLst/>
            <a:ahLst/>
            <a:cxnLst/>
            <a:rect l="0" t="0" r="r" b="b"/>
            <a:pathLst>
              <a:path w="17129" h="14649">
                <a:moveTo>
                  <a:pt x="17129" y="6502"/>
                </a:moveTo>
                <a:cubicBezTo>
                  <a:pt x="17129" y="1896"/>
                  <a:pt x="3096" y="-3391"/>
                  <a:pt x="841" y="2854"/>
                </a:cubicBezTo>
                <a:cubicBezTo>
                  <a:pt x="-4471" y="17560"/>
                  <a:pt x="17129" y="18209"/>
                  <a:pt x="17129" y="6502"/>
                </a:cubicBezTo>
                <a:cubicBezTo>
                  <a:pt x="17129" y="5068"/>
                  <a:pt x="17129" y="7531"/>
                  <a:pt x="17129" y="6502"/>
                </a:cubicBezTo>
                <a:close/>
                <a:moveTo>
                  <a:pt x="17129" y="650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7" name="AutoShape 105"/>
          <p:cNvSpPr>
            <a:spLocks/>
          </p:cNvSpPr>
          <p:nvPr/>
        </p:nvSpPr>
        <p:spPr bwMode="auto">
          <a:xfrm>
            <a:off x="4470400" y="9017000"/>
            <a:ext cx="638175" cy="1423988"/>
          </a:xfrm>
          <a:custGeom>
            <a:avLst/>
            <a:gdLst/>
            <a:ahLst/>
            <a:cxnLst/>
            <a:rect l="0" t="0" r="r" b="b"/>
            <a:pathLst>
              <a:path w="19253" h="20934">
                <a:moveTo>
                  <a:pt x="18976" y="2041"/>
                </a:moveTo>
                <a:cubicBezTo>
                  <a:pt x="17730" y="1693"/>
                  <a:pt x="18538" y="3244"/>
                  <a:pt x="17131" y="3049"/>
                </a:cubicBezTo>
                <a:cubicBezTo>
                  <a:pt x="16949" y="3024"/>
                  <a:pt x="14509" y="3261"/>
                  <a:pt x="14509" y="2987"/>
                </a:cubicBezTo>
                <a:cubicBezTo>
                  <a:pt x="14509" y="2764"/>
                  <a:pt x="15709" y="2071"/>
                  <a:pt x="15563" y="1930"/>
                </a:cubicBezTo>
                <a:cubicBezTo>
                  <a:pt x="15409" y="1779"/>
                  <a:pt x="10080" y="10"/>
                  <a:pt x="9807" y="3"/>
                </a:cubicBezTo>
                <a:cubicBezTo>
                  <a:pt x="8970" y="-18"/>
                  <a:pt x="7226" y="78"/>
                  <a:pt x="6239" y="433"/>
                </a:cubicBezTo>
                <a:cubicBezTo>
                  <a:pt x="6245" y="376"/>
                  <a:pt x="4871" y="2883"/>
                  <a:pt x="5019" y="2813"/>
                </a:cubicBezTo>
                <a:cubicBezTo>
                  <a:pt x="3901" y="3342"/>
                  <a:pt x="3521" y="4300"/>
                  <a:pt x="3227" y="5022"/>
                </a:cubicBezTo>
                <a:cubicBezTo>
                  <a:pt x="3001" y="5578"/>
                  <a:pt x="3520" y="9790"/>
                  <a:pt x="2343" y="9883"/>
                </a:cubicBezTo>
                <a:cubicBezTo>
                  <a:pt x="500" y="10028"/>
                  <a:pt x="2157" y="13234"/>
                  <a:pt x="2322" y="13509"/>
                </a:cubicBezTo>
                <a:cubicBezTo>
                  <a:pt x="2219" y="13339"/>
                  <a:pt x="1304" y="16405"/>
                  <a:pt x="716" y="16405"/>
                </a:cubicBezTo>
                <a:cubicBezTo>
                  <a:pt x="-1099" y="16405"/>
                  <a:pt x="1085" y="18076"/>
                  <a:pt x="1285" y="17745"/>
                </a:cubicBezTo>
                <a:cubicBezTo>
                  <a:pt x="726" y="18674"/>
                  <a:pt x="4413" y="19043"/>
                  <a:pt x="4892" y="18779"/>
                </a:cubicBezTo>
                <a:cubicBezTo>
                  <a:pt x="5072" y="18679"/>
                  <a:pt x="4256" y="17667"/>
                  <a:pt x="5334" y="17122"/>
                </a:cubicBezTo>
                <a:cubicBezTo>
                  <a:pt x="6457" y="16554"/>
                  <a:pt x="8351" y="15430"/>
                  <a:pt x="6576" y="15075"/>
                </a:cubicBezTo>
                <a:cubicBezTo>
                  <a:pt x="5222" y="14802"/>
                  <a:pt x="9285" y="11878"/>
                  <a:pt x="9544" y="11988"/>
                </a:cubicBezTo>
                <a:cubicBezTo>
                  <a:pt x="9318" y="11892"/>
                  <a:pt x="7133" y="11852"/>
                  <a:pt x="8176" y="11056"/>
                </a:cubicBezTo>
                <a:cubicBezTo>
                  <a:pt x="8377" y="10903"/>
                  <a:pt x="10786" y="11699"/>
                  <a:pt x="10786" y="10974"/>
                </a:cubicBezTo>
                <a:cubicBezTo>
                  <a:pt x="10786" y="10839"/>
                  <a:pt x="10782" y="9951"/>
                  <a:pt x="10894" y="9891"/>
                </a:cubicBezTo>
                <a:cubicBezTo>
                  <a:pt x="12205" y="9190"/>
                  <a:pt x="14852" y="9992"/>
                  <a:pt x="16281" y="8633"/>
                </a:cubicBezTo>
                <a:cubicBezTo>
                  <a:pt x="16511" y="8416"/>
                  <a:pt x="14393" y="6900"/>
                  <a:pt x="14853" y="7123"/>
                </a:cubicBezTo>
                <a:cubicBezTo>
                  <a:pt x="15067" y="6807"/>
                  <a:pt x="15223" y="5440"/>
                  <a:pt x="15223" y="5003"/>
                </a:cubicBezTo>
                <a:cubicBezTo>
                  <a:pt x="15223" y="4460"/>
                  <a:pt x="20501" y="2462"/>
                  <a:pt x="18976" y="2041"/>
                </a:cubicBezTo>
                <a:cubicBezTo>
                  <a:pt x="18880" y="2014"/>
                  <a:pt x="19147" y="2088"/>
                  <a:pt x="18976" y="2041"/>
                </a:cubicBezTo>
                <a:close/>
                <a:moveTo>
                  <a:pt x="7313" y="20433"/>
                </a:moveTo>
                <a:cubicBezTo>
                  <a:pt x="5473" y="20392"/>
                  <a:pt x="5237" y="19058"/>
                  <a:pt x="4727" y="18995"/>
                </a:cubicBezTo>
                <a:cubicBezTo>
                  <a:pt x="4619" y="20215"/>
                  <a:pt x="5088" y="21582"/>
                  <a:pt x="7945" y="20596"/>
                </a:cubicBezTo>
                <a:cubicBezTo>
                  <a:pt x="8030" y="20401"/>
                  <a:pt x="7819" y="20347"/>
                  <a:pt x="7313" y="20433"/>
                </a:cubicBezTo>
                <a:close/>
                <a:moveTo>
                  <a:pt x="7313" y="2043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8" name="AutoShape 106"/>
          <p:cNvSpPr>
            <a:spLocks/>
          </p:cNvSpPr>
          <p:nvPr/>
        </p:nvSpPr>
        <p:spPr bwMode="auto">
          <a:xfrm>
            <a:off x="4406900" y="8856663"/>
            <a:ext cx="274638" cy="1608137"/>
          </a:xfrm>
          <a:custGeom>
            <a:avLst/>
            <a:gdLst/>
            <a:ahLst/>
            <a:cxnLst/>
            <a:rect l="0" t="0" r="r" b="b"/>
            <a:pathLst>
              <a:path w="20842" h="21553">
                <a:moveTo>
                  <a:pt x="9403" y="19143"/>
                </a:moveTo>
                <a:cubicBezTo>
                  <a:pt x="6970" y="19204"/>
                  <a:pt x="3709" y="17345"/>
                  <a:pt x="7677" y="16842"/>
                </a:cubicBezTo>
                <a:cubicBezTo>
                  <a:pt x="8863" y="16691"/>
                  <a:pt x="10517" y="14407"/>
                  <a:pt x="10724" y="14531"/>
                </a:cubicBezTo>
                <a:cubicBezTo>
                  <a:pt x="10005" y="14099"/>
                  <a:pt x="6791" y="12815"/>
                  <a:pt x="9034" y="12153"/>
                </a:cubicBezTo>
                <a:cubicBezTo>
                  <a:pt x="11103" y="11544"/>
                  <a:pt x="10398" y="9316"/>
                  <a:pt x="12637" y="9116"/>
                </a:cubicBezTo>
                <a:cubicBezTo>
                  <a:pt x="16700" y="8752"/>
                  <a:pt x="9835" y="6331"/>
                  <a:pt x="13833" y="5949"/>
                </a:cubicBezTo>
                <a:cubicBezTo>
                  <a:pt x="14441" y="5891"/>
                  <a:pt x="17497" y="4650"/>
                  <a:pt x="17382" y="4613"/>
                </a:cubicBezTo>
                <a:cubicBezTo>
                  <a:pt x="15047" y="3866"/>
                  <a:pt x="20409" y="3232"/>
                  <a:pt x="20603" y="2600"/>
                </a:cubicBezTo>
                <a:cubicBezTo>
                  <a:pt x="19418" y="2754"/>
                  <a:pt x="14158" y="183"/>
                  <a:pt x="14710" y="0"/>
                </a:cubicBezTo>
                <a:cubicBezTo>
                  <a:pt x="12366" y="786"/>
                  <a:pt x="15520" y="2566"/>
                  <a:pt x="12744" y="3121"/>
                </a:cubicBezTo>
                <a:cubicBezTo>
                  <a:pt x="9454" y="3781"/>
                  <a:pt x="10030" y="6548"/>
                  <a:pt x="9843" y="7474"/>
                </a:cubicBezTo>
                <a:cubicBezTo>
                  <a:pt x="9599" y="8679"/>
                  <a:pt x="5847" y="9738"/>
                  <a:pt x="5144" y="10895"/>
                </a:cubicBezTo>
                <a:cubicBezTo>
                  <a:pt x="4947" y="11220"/>
                  <a:pt x="2755" y="13647"/>
                  <a:pt x="3186" y="13760"/>
                </a:cubicBezTo>
                <a:cubicBezTo>
                  <a:pt x="4600" y="14133"/>
                  <a:pt x="4971" y="12808"/>
                  <a:pt x="6267" y="12739"/>
                </a:cubicBezTo>
                <a:cubicBezTo>
                  <a:pt x="7676" y="12664"/>
                  <a:pt x="5589" y="15584"/>
                  <a:pt x="4242" y="15410"/>
                </a:cubicBezTo>
                <a:cubicBezTo>
                  <a:pt x="3279" y="15286"/>
                  <a:pt x="5213" y="14452"/>
                  <a:pt x="3240" y="14609"/>
                </a:cubicBezTo>
                <a:cubicBezTo>
                  <a:pt x="3211" y="14758"/>
                  <a:pt x="3477" y="14885"/>
                  <a:pt x="4036" y="14992"/>
                </a:cubicBezTo>
                <a:cubicBezTo>
                  <a:pt x="4036" y="15115"/>
                  <a:pt x="140" y="15552"/>
                  <a:pt x="0" y="15831"/>
                </a:cubicBezTo>
                <a:cubicBezTo>
                  <a:pt x="203" y="15417"/>
                  <a:pt x="2475" y="16316"/>
                  <a:pt x="2549" y="16426"/>
                </a:cubicBezTo>
                <a:cubicBezTo>
                  <a:pt x="2696" y="16649"/>
                  <a:pt x="5316" y="16266"/>
                  <a:pt x="5185" y="16609"/>
                </a:cubicBezTo>
                <a:cubicBezTo>
                  <a:pt x="5259" y="16416"/>
                  <a:pt x="-758" y="16732"/>
                  <a:pt x="213" y="16873"/>
                </a:cubicBezTo>
                <a:cubicBezTo>
                  <a:pt x="2342" y="17182"/>
                  <a:pt x="779" y="16919"/>
                  <a:pt x="2848" y="16844"/>
                </a:cubicBezTo>
                <a:cubicBezTo>
                  <a:pt x="3812" y="16809"/>
                  <a:pt x="435" y="17545"/>
                  <a:pt x="624" y="17604"/>
                </a:cubicBezTo>
                <a:cubicBezTo>
                  <a:pt x="307" y="17506"/>
                  <a:pt x="2403" y="17812"/>
                  <a:pt x="1912" y="17798"/>
                </a:cubicBezTo>
                <a:cubicBezTo>
                  <a:pt x="2753" y="17822"/>
                  <a:pt x="2634" y="17194"/>
                  <a:pt x="3665" y="17383"/>
                </a:cubicBezTo>
                <a:cubicBezTo>
                  <a:pt x="5426" y="17706"/>
                  <a:pt x="355" y="18420"/>
                  <a:pt x="1487" y="18679"/>
                </a:cubicBezTo>
                <a:cubicBezTo>
                  <a:pt x="1791" y="18749"/>
                  <a:pt x="4232" y="18457"/>
                  <a:pt x="4759" y="18656"/>
                </a:cubicBezTo>
                <a:cubicBezTo>
                  <a:pt x="4983" y="18740"/>
                  <a:pt x="2982" y="18974"/>
                  <a:pt x="3346" y="18998"/>
                </a:cubicBezTo>
                <a:cubicBezTo>
                  <a:pt x="4482" y="19074"/>
                  <a:pt x="6738" y="18856"/>
                  <a:pt x="7116" y="19083"/>
                </a:cubicBezTo>
                <a:cubicBezTo>
                  <a:pt x="7573" y="19357"/>
                  <a:pt x="2651" y="19111"/>
                  <a:pt x="4302" y="19540"/>
                </a:cubicBezTo>
                <a:cubicBezTo>
                  <a:pt x="4995" y="19721"/>
                  <a:pt x="8932" y="18994"/>
                  <a:pt x="9718" y="19466"/>
                </a:cubicBezTo>
                <a:cubicBezTo>
                  <a:pt x="9514" y="19344"/>
                  <a:pt x="5339" y="19846"/>
                  <a:pt x="5065" y="19912"/>
                </a:cubicBezTo>
                <a:cubicBezTo>
                  <a:pt x="5020" y="19923"/>
                  <a:pt x="10206" y="19630"/>
                  <a:pt x="10355" y="19689"/>
                </a:cubicBezTo>
                <a:cubicBezTo>
                  <a:pt x="10683" y="19820"/>
                  <a:pt x="4515" y="20310"/>
                  <a:pt x="4315" y="20153"/>
                </a:cubicBezTo>
                <a:cubicBezTo>
                  <a:pt x="4542" y="20331"/>
                  <a:pt x="8062" y="20712"/>
                  <a:pt x="8656" y="20603"/>
                </a:cubicBezTo>
                <a:cubicBezTo>
                  <a:pt x="9640" y="20422"/>
                  <a:pt x="7398" y="20505"/>
                  <a:pt x="8172" y="20319"/>
                </a:cubicBezTo>
                <a:cubicBezTo>
                  <a:pt x="8735" y="20183"/>
                  <a:pt x="13544" y="19697"/>
                  <a:pt x="13807" y="19565"/>
                </a:cubicBezTo>
                <a:cubicBezTo>
                  <a:pt x="12932" y="19664"/>
                  <a:pt x="12490" y="19815"/>
                  <a:pt x="12479" y="20019"/>
                </a:cubicBezTo>
                <a:cubicBezTo>
                  <a:pt x="13202" y="20041"/>
                  <a:pt x="13927" y="20048"/>
                  <a:pt x="14657" y="20040"/>
                </a:cubicBezTo>
                <a:cubicBezTo>
                  <a:pt x="13976" y="19904"/>
                  <a:pt x="13234" y="20611"/>
                  <a:pt x="13435" y="20592"/>
                </a:cubicBezTo>
                <a:cubicBezTo>
                  <a:pt x="12822" y="20492"/>
                  <a:pt x="12486" y="20361"/>
                  <a:pt x="12426" y="20199"/>
                </a:cubicBezTo>
                <a:cubicBezTo>
                  <a:pt x="11233" y="20104"/>
                  <a:pt x="11943" y="20613"/>
                  <a:pt x="11762" y="20590"/>
                </a:cubicBezTo>
                <a:cubicBezTo>
                  <a:pt x="11362" y="20438"/>
                  <a:pt x="10782" y="20378"/>
                  <a:pt x="10023" y="20411"/>
                </a:cubicBezTo>
                <a:cubicBezTo>
                  <a:pt x="10781" y="20218"/>
                  <a:pt x="8922" y="21083"/>
                  <a:pt x="8922" y="20784"/>
                </a:cubicBezTo>
                <a:cubicBezTo>
                  <a:pt x="8922" y="20597"/>
                  <a:pt x="11959" y="21293"/>
                  <a:pt x="11895" y="21283"/>
                </a:cubicBezTo>
                <a:cubicBezTo>
                  <a:pt x="12292" y="21170"/>
                  <a:pt x="12575" y="21046"/>
                  <a:pt x="12744" y="20911"/>
                </a:cubicBezTo>
                <a:cubicBezTo>
                  <a:pt x="12935" y="20903"/>
                  <a:pt x="16954" y="21504"/>
                  <a:pt x="17790" y="21549"/>
                </a:cubicBezTo>
                <a:cubicBezTo>
                  <a:pt x="18748" y="21600"/>
                  <a:pt x="17046" y="21145"/>
                  <a:pt x="17643" y="21162"/>
                </a:cubicBezTo>
                <a:cubicBezTo>
                  <a:pt x="18448" y="21186"/>
                  <a:pt x="20302" y="21122"/>
                  <a:pt x="20842" y="21157"/>
                </a:cubicBezTo>
                <a:cubicBezTo>
                  <a:pt x="16302" y="20562"/>
                  <a:pt x="16408" y="21088"/>
                  <a:pt x="16791" y="19536"/>
                </a:cubicBezTo>
                <a:cubicBezTo>
                  <a:pt x="13907" y="19406"/>
                  <a:pt x="13681" y="19034"/>
                  <a:pt x="9403" y="19143"/>
                </a:cubicBezTo>
                <a:cubicBezTo>
                  <a:pt x="8828" y="19158"/>
                  <a:pt x="9978" y="19129"/>
                  <a:pt x="9403" y="19143"/>
                </a:cubicBezTo>
                <a:close/>
                <a:moveTo>
                  <a:pt x="9403" y="19143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59" name="AutoShape 107"/>
          <p:cNvSpPr>
            <a:spLocks/>
          </p:cNvSpPr>
          <p:nvPr/>
        </p:nvSpPr>
        <p:spPr bwMode="auto">
          <a:xfrm>
            <a:off x="4814888" y="8928100"/>
            <a:ext cx="295275" cy="312738"/>
          </a:xfrm>
          <a:custGeom>
            <a:avLst/>
            <a:gdLst/>
            <a:ahLst/>
            <a:cxnLst/>
            <a:rect l="0" t="0" r="r" b="b"/>
            <a:pathLst>
              <a:path w="16999" h="18651">
                <a:moveTo>
                  <a:pt x="15380" y="9806"/>
                </a:moveTo>
                <a:cubicBezTo>
                  <a:pt x="15177" y="9686"/>
                  <a:pt x="6463" y="3095"/>
                  <a:pt x="8918" y="1492"/>
                </a:cubicBezTo>
                <a:cubicBezTo>
                  <a:pt x="10500" y="464"/>
                  <a:pt x="3727" y="-1"/>
                  <a:pt x="3682" y="0"/>
                </a:cubicBezTo>
                <a:cubicBezTo>
                  <a:pt x="553" y="61"/>
                  <a:pt x="1670" y="5770"/>
                  <a:pt x="0" y="5564"/>
                </a:cubicBezTo>
                <a:cubicBezTo>
                  <a:pt x="2073" y="9797"/>
                  <a:pt x="8239" y="9825"/>
                  <a:pt x="9896" y="13261"/>
                </a:cubicBezTo>
                <a:cubicBezTo>
                  <a:pt x="10173" y="13833"/>
                  <a:pt x="7887" y="16642"/>
                  <a:pt x="7887" y="17547"/>
                </a:cubicBezTo>
                <a:cubicBezTo>
                  <a:pt x="7887" y="21599"/>
                  <a:pt x="21600" y="13462"/>
                  <a:pt x="15380" y="9806"/>
                </a:cubicBezTo>
                <a:cubicBezTo>
                  <a:pt x="14729" y="9422"/>
                  <a:pt x="16032" y="10189"/>
                  <a:pt x="15380" y="9806"/>
                </a:cubicBezTo>
                <a:close/>
                <a:moveTo>
                  <a:pt x="15380" y="980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0" name="AutoShape 108"/>
          <p:cNvSpPr>
            <a:spLocks/>
          </p:cNvSpPr>
          <p:nvPr/>
        </p:nvSpPr>
        <p:spPr bwMode="auto">
          <a:xfrm>
            <a:off x="4094163" y="7824788"/>
            <a:ext cx="87312" cy="77787"/>
          </a:xfrm>
          <a:custGeom>
            <a:avLst/>
            <a:gdLst/>
            <a:ahLst/>
            <a:cxnLst/>
            <a:rect l="0" t="0" r="r" b="b"/>
            <a:pathLst>
              <a:path w="17321" h="10626">
                <a:moveTo>
                  <a:pt x="17231" y="9511"/>
                </a:moveTo>
                <a:cubicBezTo>
                  <a:pt x="10737" y="-8320"/>
                  <a:pt x="-2998" y="4174"/>
                  <a:pt x="587" y="5322"/>
                </a:cubicBezTo>
                <a:cubicBezTo>
                  <a:pt x="3878" y="6373"/>
                  <a:pt x="18602" y="13280"/>
                  <a:pt x="17231" y="9511"/>
                </a:cubicBezTo>
                <a:close/>
                <a:moveTo>
                  <a:pt x="17231" y="951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1" name="AutoShape 109"/>
          <p:cNvSpPr>
            <a:spLocks/>
          </p:cNvSpPr>
          <p:nvPr/>
        </p:nvSpPr>
        <p:spPr bwMode="auto">
          <a:xfrm>
            <a:off x="4171950" y="7878763"/>
            <a:ext cx="184150" cy="87312"/>
          </a:xfrm>
          <a:custGeom>
            <a:avLst/>
            <a:gdLst/>
            <a:ahLst/>
            <a:cxnLst/>
            <a:rect l="0" t="0" r="r" b="b"/>
            <a:pathLst>
              <a:path w="17244" h="14117">
                <a:moveTo>
                  <a:pt x="15593" y="4067"/>
                </a:moveTo>
                <a:cubicBezTo>
                  <a:pt x="11631" y="-7483"/>
                  <a:pt x="5753" y="10274"/>
                  <a:pt x="1036" y="411"/>
                </a:cubicBezTo>
                <a:cubicBezTo>
                  <a:pt x="-3687" y="12862"/>
                  <a:pt x="9336" y="12882"/>
                  <a:pt x="8198" y="10670"/>
                </a:cubicBezTo>
                <a:cubicBezTo>
                  <a:pt x="7056" y="8453"/>
                  <a:pt x="9366" y="4862"/>
                  <a:pt x="10564" y="4209"/>
                </a:cubicBezTo>
                <a:cubicBezTo>
                  <a:pt x="14220" y="2221"/>
                  <a:pt x="13080" y="10500"/>
                  <a:pt x="15040" y="14117"/>
                </a:cubicBezTo>
                <a:cubicBezTo>
                  <a:pt x="17913" y="8364"/>
                  <a:pt x="17848" y="10651"/>
                  <a:pt x="15593" y="4067"/>
                </a:cubicBezTo>
                <a:cubicBezTo>
                  <a:pt x="14545" y="1011"/>
                  <a:pt x="16320" y="6189"/>
                  <a:pt x="15593" y="4067"/>
                </a:cubicBezTo>
                <a:close/>
                <a:moveTo>
                  <a:pt x="15593" y="406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2" name="AutoShape 110"/>
          <p:cNvSpPr>
            <a:spLocks/>
          </p:cNvSpPr>
          <p:nvPr/>
        </p:nvSpPr>
        <p:spPr bwMode="auto">
          <a:xfrm>
            <a:off x="4313238" y="7772400"/>
            <a:ext cx="373062" cy="590550"/>
          </a:xfrm>
          <a:custGeom>
            <a:avLst/>
            <a:gdLst/>
            <a:ahLst/>
            <a:cxnLst/>
            <a:rect l="0" t="0" r="r" b="b"/>
            <a:pathLst>
              <a:path w="17606" h="19563">
                <a:moveTo>
                  <a:pt x="2279" y="14195"/>
                </a:moveTo>
                <a:cubicBezTo>
                  <a:pt x="4128" y="15059"/>
                  <a:pt x="5832" y="14768"/>
                  <a:pt x="7403" y="16161"/>
                </a:cubicBezTo>
                <a:cubicBezTo>
                  <a:pt x="9290" y="17835"/>
                  <a:pt x="9382" y="16637"/>
                  <a:pt x="11775" y="17390"/>
                </a:cubicBezTo>
                <a:cubicBezTo>
                  <a:pt x="12384" y="17586"/>
                  <a:pt x="12948" y="20918"/>
                  <a:pt x="13476" y="18936"/>
                </a:cubicBezTo>
                <a:cubicBezTo>
                  <a:pt x="13695" y="18118"/>
                  <a:pt x="13507" y="13075"/>
                  <a:pt x="14130" y="13520"/>
                </a:cubicBezTo>
                <a:cubicBezTo>
                  <a:pt x="13620" y="13449"/>
                  <a:pt x="13341" y="13185"/>
                  <a:pt x="13294" y="12725"/>
                </a:cubicBezTo>
                <a:cubicBezTo>
                  <a:pt x="13546" y="12088"/>
                  <a:pt x="19536" y="13059"/>
                  <a:pt x="16968" y="10234"/>
                </a:cubicBezTo>
                <a:cubicBezTo>
                  <a:pt x="15241" y="8334"/>
                  <a:pt x="17446" y="5926"/>
                  <a:pt x="11960" y="6204"/>
                </a:cubicBezTo>
                <a:cubicBezTo>
                  <a:pt x="5158" y="6548"/>
                  <a:pt x="10340" y="1738"/>
                  <a:pt x="11321" y="213"/>
                </a:cubicBezTo>
                <a:cubicBezTo>
                  <a:pt x="11897" y="-682"/>
                  <a:pt x="6652" y="1541"/>
                  <a:pt x="6491" y="1469"/>
                </a:cubicBezTo>
                <a:cubicBezTo>
                  <a:pt x="5155" y="878"/>
                  <a:pt x="3082" y="4623"/>
                  <a:pt x="2085" y="5216"/>
                </a:cubicBezTo>
                <a:cubicBezTo>
                  <a:pt x="299" y="6252"/>
                  <a:pt x="3002" y="8547"/>
                  <a:pt x="2189" y="10181"/>
                </a:cubicBezTo>
                <a:cubicBezTo>
                  <a:pt x="904" y="12762"/>
                  <a:pt x="-2064" y="12193"/>
                  <a:pt x="2279" y="14195"/>
                </a:cubicBezTo>
                <a:cubicBezTo>
                  <a:pt x="2691" y="14388"/>
                  <a:pt x="1867" y="14005"/>
                  <a:pt x="2279" y="14195"/>
                </a:cubicBezTo>
                <a:close/>
                <a:moveTo>
                  <a:pt x="2279" y="1419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3" name="AutoShape 111"/>
          <p:cNvSpPr>
            <a:spLocks/>
          </p:cNvSpPr>
          <p:nvPr/>
        </p:nvSpPr>
        <p:spPr bwMode="auto">
          <a:xfrm>
            <a:off x="4610100" y="8572500"/>
            <a:ext cx="382588" cy="482600"/>
          </a:xfrm>
          <a:custGeom>
            <a:avLst/>
            <a:gdLst/>
            <a:ahLst/>
            <a:cxnLst/>
            <a:rect l="0" t="0" r="r" b="b"/>
            <a:pathLst>
              <a:path w="20057" h="19549">
                <a:moveTo>
                  <a:pt x="19821" y="11771"/>
                </a:moveTo>
                <a:cubicBezTo>
                  <a:pt x="18848" y="9217"/>
                  <a:pt x="16461" y="10310"/>
                  <a:pt x="15372" y="8180"/>
                </a:cubicBezTo>
                <a:cubicBezTo>
                  <a:pt x="14504" y="6482"/>
                  <a:pt x="14858" y="5553"/>
                  <a:pt x="12290" y="4820"/>
                </a:cubicBezTo>
                <a:cubicBezTo>
                  <a:pt x="10325" y="4259"/>
                  <a:pt x="7222" y="3638"/>
                  <a:pt x="6999" y="1412"/>
                </a:cubicBezTo>
                <a:cubicBezTo>
                  <a:pt x="6653" y="-2051"/>
                  <a:pt x="2888" y="1987"/>
                  <a:pt x="180" y="1660"/>
                </a:cubicBezTo>
                <a:cubicBezTo>
                  <a:pt x="907" y="3245"/>
                  <a:pt x="1888" y="9844"/>
                  <a:pt x="0" y="10787"/>
                </a:cubicBezTo>
                <a:cubicBezTo>
                  <a:pt x="-8" y="10791"/>
                  <a:pt x="2441" y="18751"/>
                  <a:pt x="2831" y="19549"/>
                </a:cubicBezTo>
                <a:cubicBezTo>
                  <a:pt x="2515" y="18905"/>
                  <a:pt x="11720" y="18654"/>
                  <a:pt x="11991" y="17150"/>
                </a:cubicBezTo>
                <a:cubicBezTo>
                  <a:pt x="12841" y="12445"/>
                  <a:pt x="21592" y="16413"/>
                  <a:pt x="19821" y="11771"/>
                </a:cubicBezTo>
                <a:cubicBezTo>
                  <a:pt x="19577" y="11130"/>
                  <a:pt x="20065" y="12412"/>
                  <a:pt x="19821" y="11771"/>
                </a:cubicBezTo>
                <a:close/>
                <a:moveTo>
                  <a:pt x="19821" y="1177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4" name="AutoShape 112"/>
          <p:cNvSpPr>
            <a:spLocks/>
          </p:cNvSpPr>
          <p:nvPr/>
        </p:nvSpPr>
        <p:spPr bwMode="auto">
          <a:xfrm>
            <a:off x="4235450" y="8234363"/>
            <a:ext cx="393700" cy="666750"/>
          </a:xfrm>
          <a:custGeom>
            <a:avLst/>
            <a:gdLst/>
            <a:ahLst/>
            <a:cxnLst/>
            <a:rect l="0" t="0" r="r" b="b"/>
            <a:pathLst>
              <a:path w="18729" h="21216">
                <a:moveTo>
                  <a:pt x="17593" y="20128"/>
                </a:moveTo>
                <a:cubicBezTo>
                  <a:pt x="18279" y="19282"/>
                  <a:pt x="18878" y="17372"/>
                  <a:pt x="18697" y="16259"/>
                </a:cubicBezTo>
                <a:cubicBezTo>
                  <a:pt x="18491" y="15017"/>
                  <a:pt x="17189" y="10398"/>
                  <a:pt x="15871" y="10784"/>
                </a:cubicBezTo>
                <a:cubicBezTo>
                  <a:pt x="10590" y="12330"/>
                  <a:pt x="10039" y="4978"/>
                  <a:pt x="17034" y="4590"/>
                </a:cubicBezTo>
                <a:cubicBezTo>
                  <a:pt x="15292" y="2737"/>
                  <a:pt x="17379" y="2749"/>
                  <a:pt x="13009" y="2643"/>
                </a:cubicBezTo>
                <a:cubicBezTo>
                  <a:pt x="11035" y="2595"/>
                  <a:pt x="11105" y="-384"/>
                  <a:pt x="8573" y="42"/>
                </a:cubicBezTo>
                <a:cubicBezTo>
                  <a:pt x="9925" y="1203"/>
                  <a:pt x="3188" y="5452"/>
                  <a:pt x="3276" y="5464"/>
                </a:cubicBezTo>
                <a:cubicBezTo>
                  <a:pt x="1397" y="5214"/>
                  <a:pt x="2077" y="4292"/>
                  <a:pt x="1312" y="3685"/>
                </a:cubicBezTo>
                <a:cubicBezTo>
                  <a:pt x="-2722" y="4319"/>
                  <a:pt x="3783" y="9787"/>
                  <a:pt x="4348" y="10835"/>
                </a:cubicBezTo>
                <a:cubicBezTo>
                  <a:pt x="5251" y="12512"/>
                  <a:pt x="7082" y="16056"/>
                  <a:pt x="8975" y="17225"/>
                </a:cubicBezTo>
                <a:cubicBezTo>
                  <a:pt x="10187" y="17973"/>
                  <a:pt x="16631" y="19810"/>
                  <a:pt x="16650" y="21216"/>
                </a:cubicBezTo>
                <a:cubicBezTo>
                  <a:pt x="17194" y="20874"/>
                  <a:pt x="17256" y="20558"/>
                  <a:pt x="17593" y="20128"/>
                </a:cubicBezTo>
                <a:cubicBezTo>
                  <a:pt x="17611" y="20105"/>
                  <a:pt x="17460" y="20297"/>
                  <a:pt x="17593" y="20128"/>
                </a:cubicBezTo>
                <a:close/>
                <a:moveTo>
                  <a:pt x="17593" y="2012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5" name="AutoShape 113"/>
          <p:cNvSpPr>
            <a:spLocks/>
          </p:cNvSpPr>
          <p:nvPr/>
        </p:nvSpPr>
        <p:spPr bwMode="auto">
          <a:xfrm>
            <a:off x="4500563" y="7789863"/>
            <a:ext cx="415925" cy="404812"/>
          </a:xfrm>
          <a:custGeom>
            <a:avLst/>
            <a:gdLst/>
            <a:ahLst/>
            <a:cxnLst/>
            <a:rect l="0" t="0" r="r" b="b"/>
            <a:pathLst>
              <a:path w="18452" h="16334">
                <a:moveTo>
                  <a:pt x="978" y="1000"/>
                </a:moveTo>
                <a:cubicBezTo>
                  <a:pt x="-3148" y="6733"/>
                  <a:pt x="7091" y="9763"/>
                  <a:pt x="7500" y="9076"/>
                </a:cubicBezTo>
                <a:cubicBezTo>
                  <a:pt x="4624" y="13917"/>
                  <a:pt x="12679" y="19364"/>
                  <a:pt x="13430" y="14323"/>
                </a:cubicBezTo>
                <a:cubicBezTo>
                  <a:pt x="13356" y="14821"/>
                  <a:pt x="10730" y="11740"/>
                  <a:pt x="11771" y="11590"/>
                </a:cubicBezTo>
                <a:cubicBezTo>
                  <a:pt x="13572" y="11331"/>
                  <a:pt x="15885" y="13211"/>
                  <a:pt x="17347" y="10418"/>
                </a:cubicBezTo>
                <a:cubicBezTo>
                  <a:pt x="15751" y="8178"/>
                  <a:pt x="17437" y="7372"/>
                  <a:pt x="18452" y="5352"/>
                </a:cubicBezTo>
                <a:cubicBezTo>
                  <a:pt x="17787" y="5154"/>
                  <a:pt x="17110" y="5082"/>
                  <a:pt x="16422" y="5140"/>
                </a:cubicBezTo>
                <a:cubicBezTo>
                  <a:pt x="17943" y="5047"/>
                  <a:pt x="13549" y="1634"/>
                  <a:pt x="14859" y="2122"/>
                </a:cubicBezTo>
                <a:cubicBezTo>
                  <a:pt x="11710" y="946"/>
                  <a:pt x="8948" y="4123"/>
                  <a:pt x="6313" y="1056"/>
                </a:cubicBezTo>
                <a:cubicBezTo>
                  <a:pt x="3486" y="-2236"/>
                  <a:pt x="2936" y="3133"/>
                  <a:pt x="2457" y="4117"/>
                </a:cubicBezTo>
                <a:cubicBezTo>
                  <a:pt x="1446" y="6203"/>
                  <a:pt x="1655" y="73"/>
                  <a:pt x="978" y="1000"/>
                </a:cubicBezTo>
                <a:cubicBezTo>
                  <a:pt x="572" y="1563"/>
                  <a:pt x="1077" y="864"/>
                  <a:pt x="978" y="1000"/>
                </a:cubicBezTo>
                <a:close/>
                <a:moveTo>
                  <a:pt x="978" y="100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6" name="AutoShape 114"/>
          <p:cNvSpPr>
            <a:spLocks/>
          </p:cNvSpPr>
          <p:nvPr/>
        </p:nvSpPr>
        <p:spPr bwMode="auto">
          <a:xfrm>
            <a:off x="5002213" y="8002588"/>
            <a:ext cx="106362" cy="152400"/>
          </a:xfrm>
          <a:custGeom>
            <a:avLst/>
            <a:gdLst/>
            <a:ahLst/>
            <a:cxnLst/>
            <a:rect l="0" t="0" r="r" b="b"/>
            <a:pathLst>
              <a:path w="18930" h="13968">
                <a:moveTo>
                  <a:pt x="814" y="2287"/>
                </a:moveTo>
                <a:cubicBezTo>
                  <a:pt x="610" y="2048"/>
                  <a:pt x="-782" y="7787"/>
                  <a:pt x="614" y="10041"/>
                </a:cubicBezTo>
                <a:cubicBezTo>
                  <a:pt x="6864" y="20113"/>
                  <a:pt x="7932" y="6991"/>
                  <a:pt x="15787" y="12275"/>
                </a:cubicBezTo>
                <a:cubicBezTo>
                  <a:pt x="19219" y="9250"/>
                  <a:pt x="17148" y="4499"/>
                  <a:pt x="18929" y="845"/>
                </a:cubicBezTo>
                <a:cubicBezTo>
                  <a:pt x="17242" y="457"/>
                  <a:pt x="-2381" y="-1487"/>
                  <a:pt x="814" y="2287"/>
                </a:cubicBezTo>
                <a:cubicBezTo>
                  <a:pt x="1615" y="3226"/>
                  <a:pt x="412" y="1812"/>
                  <a:pt x="814" y="2287"/>
                </a:cubicBezTo>
                <a:close/>
                <a:moveTo>
                  <a:pt x="814" y="228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7" name="AutoShape 115"/>
          <p:cNvSpPr>
            <a:spLocks/>
          </p:cNvSpPr>
          <p:nvPr/>
        </p:nvSpPr>
        <p:spPr bwMode="auto">
          <a:xfrm>
            <a:off x="4876800" y="7931150"/>
            <a:ext cx="139700" cy="249238"/>
          </a:xfrm>
          <a:custGeom>
            <a:avLst/>
            <a:gdLst/>
            <a:ahLst/>
            <a:cxnLst/>
            <a:rect l="0" t="0" r="r" b="b"/>
            <a:pathLst>
              <a:path w="17199" h="19110">
                <a:moveTo>
                  <a:pt x="3264" y="567"/>
                </a:moveTo>
                <a:cubicBezTo>
                  <a:pt x="-4401" y="3678"/>
                  <a:pt x="3816" y="7598"/>
                  <a:pt x="3968" y="9380"/>
                </a:cubicBezTo>
                <a:cubicBezTo>
                  <a:pt x="4172" y="11766"/>
                  <a:pt x="3923" y="18482"/>
                  <a:pt x="8503" y="19069"/>
                </a:cubicBezTo>
                <a:cubicBezTo>
                  <a:pt x="11596" y="19465"/>
                  <a:pt x="13808" y="16839"/>
                  <a:pt x="17199" y="17466"/>
                </a:cubicBezTo>
                <a:cubicBezTo>
                  <a:pt x="11949" y="11052"/>
                  <a:pt x="12609" y="11920"/>
                  <a:pt x="15480" y="6111"/>
                </a:cubicBezTo>
                <a:cubicBezTo>
                  <a:pt x="9235" y="5674"/>
                  <a:pt x="9932" y="-2135"/>
                  <a:pt x="3264" y="567"/>
                </a:cubicBezTo>
                <a:cubicBezTo>
                  <a:pt x="2294" y="960"/>
                  <a:pt x="3662" y="405"/>
                  <a:pt x="3264" y="567"/>
                </a:cubicBezTo>
                <a:close/>
                <a:moveTo>
                  <a:pt x="3264" y="56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8" name="AutoShape 116"/>
          <p:cNvSpPr>
            <a:spLocks/>
          </p:cNvSpPr>
          <p:nvPr/>
        </p:nvSpPr>
        <p:spPr bwMode="auto">
          <a:xfrm>
            <a:off x="5080000" y="8020050"/>
            <a:ext cx="101600" cy="128588"/>
          </a:xfrm>
          <a:custGeom>
            <a:avLst/>
            <a:gdLst/>
            <a:ahLst/>
            <a:cxnLst/>
            <a:rect l="0" t="0" r="r" b="b"/>
            <a:pathLst>
              <a:path w="16644" h="12743">
                <a:moveTo>
                  <a:pt x="1292" y="4954"/>
                </a:moveTo>
                <a:cubicBezTo>
                  <a:pt x="2764" y="7359"/>
                  <a:pt x="2283" y="9341"/>
                  <a:pt x="308" y="11369"/>
                </a:cubicBezTo>
                <a:cubicBezTo>
                  <a:pt x="6688" y="16306"/>
                  <a:pt x="13976" y="6483"/>
                  <a:pt x="16644" y="4682"/>
                </a:cubicBezTo>
                <a:cubicBezTo>
                  <a:pt x="13308" y="3313"/>
                  <a:pt x="-4956" y="-5294"/>
                  <a:pt x="1292" y="4954"/>
                </a:cubicBezTo>
                <a:cubicBezTo>
                  <a:pt x="2233" y="6493"/>
                  <a:pt x="353" y="3414"/>
                  <a:pt x="1292" y="4954"/>
                </a:cubicBezTo>
                <a:close/>
                <a:moveTo>
                  <a:pt x="1292" y="495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69" name="AutoShape 117"/>
          <p:cNvSpPr>
            <a:spLocks/>
          </p:cNvSpPr>
          <p:nvPr/>
        </p:nvSpPr>
        <p:spPr bwMode="auto">
          <a:xfrm>
            <a:off x="4125913" y="7380288"/>
            <a:ext cx="325437" cy="117475"/>
          </a:xfrm>
          <a:custGeom>
            <a:avLst/>
            <a:gdLst/>
            <a:ahLst/>
            <a:cxnLst/>
            <a:rect l="0" t="0" r="r" b="b"/>
            <a:pathLst>
              <a:path w="19585" h="15513">
                <a:moveTo>
                  <a:pt x="16008" y="7687"/>
                </a:moveTo>
                <a:cubicBezTo>
                  <a:pt x="14085" y="7687"/>
                  <a:pt x="11405" y="2501"/>
                  <a:pt x="9721" y="758"/>
                </a:cubicBezTo>
                <a:cubicBezTo>
                  <a:pt x="8858" y="-137"/>
                  <a:pt x="-1501" y="-1320"/>
                  <a:pt x="185" y="4316"/>
                </a:cubicBezTo>
                <a:cubicBezTo>
                  <a:pt x="-362" y="2480"/>
                  <a:pt x="8959" y="3260"/>
                  <a:pt x="10514" y="6633"/>
                </a:cubicBezTo>
                <a:cubicBezTo>
                  <a:pt x="12013" y="9887"/>
                  <a:pt x="17188" y="20280"/>
                  <a:pt x="19524" y="12952"/>
                </a:cubicBezTo>
                <a:cubicBezTo>
                  <a:pt x="20099" y="11144"/>
                  <a:pt x="16392" y="7687"/>
                  <a:pt x="16008" y="7687"/>
                </a:cubicBezTo>
                <a:close/>
                <a:moveTo>
                  <a:pt x="16008" y="768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0" name="AutoShape 118"/>
          <p:cNvSpPr>
            <a:spLocks/>
          </p:cNvSpPr>
          <p:nvPr/>
        </p:nvSpPr>
        <p:spPr bwMode="auto">
          <a:xfrm>
            <a:off x="4329113" y="7540625"/>
            <a:ext cx="65087" cy="23813"/>
          </a:xfrm>
          <a:custGeom>
            <a:avLst/>
            <a:gdLst/>
            <a:ahLst/>
            <a:cxnLst/>
            <a:rect l="0" t="0" r="r" b="b"/>
            <a:pathLst>
              <a:path w="18286" h="12938">
                <a:moveTo>
                  <a:pt x="125" y="3202"/>
                </a:moveTo>
                <a:cubicBezTo>
                  <a:pt x="1696" y="9088"/>
                  <a:pt x="16631" y="17498"/>
                  <a:pt x="18204" y="9936"/>
                </a:cubicBezTo>
                <a:cubicBezTo>
                  <a:pt x="19775" y="2355"/>
                  <a:pt x="-1825" y="-4102"/>
                  <a:pt x="125" y="3202"/>
                </a:cubicBezTo>
                <a:close/>
                <a:moveTo>
                  <a:pt x="125" y="320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1" name="AutoShape 119"/>
          <p:cNvSpPr>
            <a:spLocks/>
          </p:cNvSpPr>
          <p:nvPr/>
        </p:nvSpPr>
        <p:spPr bwMode="auto">
          <a:xfrm>
            <a:off x="4689475" y="7540625"/>
            <a:ext cx="52388" cy="26988"/>
          </a:xfrm>
          <a:custGeom>
            <a:avLst/>
            <a:gdLst/>
            <a:ahLst/>
            <a:cxnLst/>
            <a:rect l="0" t="0" r="r" b="b"/>
            <a:pathLst>
              <a:path w="16552" h="12912">
                <a:moveTo>
                  <a:pt x="469" y="6991"/>
                </a:moveTo>
                <a:cubicBezTo>
                  <a:pt x="4356" y="17795"/>
                  <a:pt x="15479" y="11341"/>
                  <a:pt x="16453" y="6991"/>
                </a:cubicBezTo>
                <a:cubicBezTo>
                  <a:pt x="18180" y="-730"/>
                  <a:pt x="-3420" y="-3805"/>
                  <a:pt x="469" y="6991"/>
                </a:cubicBezTo>
                <a:close/>
                <a:moveTo>
                  <a:pt x="469" y="699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2" name="AutoShape 120"/>
          <p:cNvSpPr>
            <a:spLocks/>
          </p:cNvSpPr>
          <p:nvPr/>
        </p:nvSpPr>
        <p:spPr bwMode="auto">
          <a:xfrm>
            <a:off x="3905250" y="8162925"/>
            <a:ext cx="506413" cy="233363"/>
          </a:xfrm>
          <a:custGeom>
            <a:avLst/>
            <a:gdLst/>
            <a:ahLst/>
            <a:cxnLst/>
            <a:rect l="0" t="0" r="r" b="b"/>
            <a:pathLst>
              <a:path w="20144" h="21573">
                <a:moveTo>
                  <a:pt x="155" y="4706"/>
                </a:moveTo>
                <a:cubicBezTo>
                  <a:pt x="-402" y="6904"/>
                  <a:pt x="704" y="9048"/>
                  <a:pt x="934" y="8076"/>
                </a:cubicBezTo>
                <a:cubicBezTo>
                  <a:pt x="1213" y="6904"/>
                  <a:pt x="712" y="2506"/>
                  <a:pt x="155" y="4706"/>
                </a:cubicBezTo>
                <a:close/>
                <a:moveTo>
                  <a:pt x="19966" y="5651"/>
                </a:moveTo>
                <a:cubicBezTo>
                  <a:pt x="18976" y="2718"/>
                  <a:pt x="17035" y="2790"/>
                  <a:pt x="15775" y="0"/>
                </a:cubicBezTo>
                <a:cubicBezTo>
                  <a:pt x="15546" y="7623"/>
                  <a:pt x="12582" y="5565"/>
                  <a:pt x="14577" y="14306"/>
                </a:cubicBezTo>
                <a:cubicBezTo>
                  <a:pt x="14980" y="16074"/>
                  <a:pt x="12889" y="20338"/>
                  <a:pt x="15569" y="21573"/>
                </a:cubicBezTo>
                <a:cubicBezTo>
                  <a:pt x="15628" y="21600"/>
                  <a:pt x="21198" y="9292"/>
                  <a:pt x="19966" y="5651"/>
                </a:cubicBezTo>
                <a:cubicBezTo>
                  <a:pt x="19501" y="4274"/>
                  <a:pt x="20431" y="7026"/>
                  <a:pt x="19966" y="5651"/>
                </a:cubicBezTo>
                <a:close/>
                <a:moveTo>
                  <a:pt x="19966" y="565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3" name="AutoShape 121"/>
          <p:cNvSpPr>
            <a:spLocks/>
          </p:cNvSpPr>
          <p:nvPr/>
        </p:nvSpPr>
        <p:spPr bwMode="auto">
          <a:xfrm>
            <a:off x="4500563" y="4127500"/>
            <a:ext cx="1928812" cy="1624013"/>
          </a:xfrm>
          <a:custGeom>
            <a:avLst/>
            <a:gdLst/>
            <a:ahLst/>
            <a:cxnLst/>
            <a:rect l="0" t="0" r="r" b="b"/>
            <a:pathLst>
              <a:path w="21600" h="21212">
                <a:moveTo>
                  <a:pt x="7395" y="13913"/>
                </a:moveTo>
                <a:cubicBezTo>
                  <a:pt x="7415" y="13476"/>
                  <a:pt x="6537" y="13090"/>
                  <a:pt x="6340" y="13562"/>
                </a:cubicBezTo>
                <a:cubicBezTo>
                  <a:pt x="6170" y="13968"/>
                  <a:pt x="7364" y="14547"/>
                  <a:pt x="7395" y="13913"/>
                </a:cubicBezTo>
                <a:cubicBezTo>
                  <a:pt x="7405" y="13693"/>
                  <a:pt x="7384" y="14134"/>
                  <a:pt x="7395" y="13913"/>
                </a:cubicBezTo>
                <a:close/>
                <a:moveTo>
                  <a:pt x="20390" y="1895"/>
                </a:moveTo>
                <a:cubicBezTo>
                  <a:pt x="20196" y="1895"/>
                  <a:pt x="19147" y="2274"/>
                  <a:pt x="18951" y="2391"/>
                </a:cubicBezTo>
                <a:cubicBezTo>
                  <a:pt x="18723" y="2527"/>
                  <a:pt x="17688" y="3298"/>
                  <a:pt x="17355" y="3357"/>
                </a:cubicBezTo>
                <a:cubicBezTo>
                  <a:pt x="17440" y="3342"/>
                  <a:pt x="18578" y="1609"/>
                  <a:pt x="17720" y="1715"/>
                </a:cubicBezTo>
                <a:cubicBezTo>
                  <a:pt x="17551" y="1736"/>
                  <a:pt x="16226" y="2902"/>
                  <a:pt x="16145" y="2557"/>
                </a:cubicBezTo>
                <a:cubicBezTo>
                  <a:pt x="16085" y="2297"/>
                  <a:pt x="16893" y="2163"/>
                  <a:pt x="16875" y="1949"/>
                </a:cubicBezTo>
                <a:cubicBezTo>
                  <a:pt x="16835" y="1468"/>
                  <a:pt x="14231" y="2229"/>
                  <a:pt x="14226" y="2143"/>
                </a:cubicBezTo>
                <a:cubicBezTo>
                  <a:pt x="14188" y="1539"/>
                  <a:pt x="17882" y="1710"/>
                  <a:pt x="18221" y="1163"/>
                </a:cubicBezTo>
                <a:cubicBezTo>
                  <a:pt x="18408" y="859"/>
                  <a:pt x="13706" y="-4"/>
                  <a:pt x="13497" y="0"/>
                </a:cubicBezTo>
                <a:cubicBezTo>
                  <a:pt x="13084" y="9"/>
                  <a:pt x="12062" y="289"/>
                  <a:pt x="12026" y="528"/>
                </a:cubicBezTo>
                <a:cubicBezTo>
                  <a:pt x="12073" y="216"/>
                  <a:pt x="9566" y="507"/>
                  <a:pt x="9355" y="556"/>
                </a:cubicBezTo>
                <a:cubicBezTo>
                  <a:pt x="9212" y="589"/>
                  <a:pt x="9723" y="901"/>
                  <a:pt x="9710" y="984"/>
                </a:cubicBezTo>
                <a:cubicBezTo>
                  <a:pt x="9696" y="1077"/>
                  <a:pt x="8972" y="1053"/>
                  <a:pt x="9084" y="1232"/>
                </a:cubicBezTo>
                <a:cubicBezTo>
                  <a:pt x="9122" y="1292"/>
                  <a:pt x="10130" y="2116"/>
                  <a:pt x="10029" y="2142"/>
                </a:cubicBezTo>
                <a:cubicBezTo>
                  <a:pt x="9414" y="2299"/>
                  <a:pt x="8413" y="657"/>
                  <a:pt x="7791" y="1204"/>
                </a:cubicBezTo>
                <a:cubicBezTo>
                  <a:pt x="7628" y="1349"/>
                  <a:pt x="8218" y="1714"/>
                  <a:pt x="8218" y="1853"/>
                </a:cubicBezTo>
                <a:cubicBezTo>
                  <a:pt x="8218" y="2245"/>
                  <a:pt x="7060" y="1411"/>
                  <a:pt x="7082" y="1411"/>
                </a:cubicBezTo>
                <a:cubicBezTo>
                  <a:pt x="6876" y="1411"/>
                  <a:pt x="7213" y="2335"/>
                  <a:pt x="6783" y="2421"/>
                </a:cubicBezTo>
                <a:cubicBezTo>
                  <a:pt x="6851" y="2407"/>
                  <a:pt x="6835" y="1226"/>
                  <a:pt x="6260" y="1381"/>
                </a:cubicBezTo>
                <a:cubicBezTo>
                  <a:pt x="6025" y="1445"/>
                  <a:pt x="5169" y="1479"/>
                  <a:pt x="5004" y="1727"/>
                </a:cubicBezTo>
                <a:cubicBezTo>
                  <a:pt x="5054" y="1844"/>
                  <a:pt x="5096" y="1966"/>
                  <a:pt x="5130" y="2093"/>
                </a:cubicBezTo>
                <a:cubicBezTo>
                  <a:pt x="4847" y="2212"/>
                  <a:pt x="4496" y="1819"/>
                  <a:pt x="4139" y="1986"/>
                </a:cubicBezTo>
                <a:cubicBezTo>
                  <a:pt x="3882" y="2106"/>
                  <a:pt x="4555" y="3138"/>
                  <a:pt x="3882" y="2816"/>
                </a:cubicBezTo>
                <a:cubicBezTo>
                  <a:pt x="3568" y="2665"/>
                  <a:pt x="1693" y="3321"/>
                  <a:pt x="1877" y="3840"/>
                </a:cubicBezTo>
                <a:cubicBezTo>
                  <a:pt x="1985" y="4145"/>
                  <a:pt x="2553" y="3880"/>
                  <a:pt x="2743" y="4019"/>
                </a:cubicBezTo>
                <a:cubicBezTo>
                  <a:pt x="3168" y="4332"/>
                  <a:pt x="2231" y="4968"/>
                  <a:pt x="2067" y="4980"/>
                </a:cubicBezTo>
                <a:cubicBezTo>
                  <a:pt x="1791" y="4999"/>
                  <a:pt x="0" y="5431"/>
                  <a:pt x="0" y="5827"/>
                </a:cubicBezTo>
                <a:cubicBezTo>
                  <a:pt x="0" y="6845"/>
                  <a:pt x="2330" y="6169"/>
                  <a:pt x="2305" y="6765"/>
                </a:cubicBezTo>
                <a:cubicBezTo>
                  <a:pt x="2302" y="6835"/>
                  <a:pt x="458" y="6874"/>
                  <a:pt x="490" y="7069"/>
                </a:cubicBezTo>
                <a:cubicBezTo>
                  <a:pt x="563" y="7521"/>
                  <a:pt x="2004" y="7873"/>
                  <a:pt x="2128" y="8049"/>
                </a:cubicBezTo>
                <a:cubicBezTo>
                  <a:pt x="2096" y="8004"/>
                  <a:pt x="3889" y="7946"/>
                  <a:pt x="4145" y="8020"/>
                </a:cubicBezTo>
                <a:cubicBezTo>
                  <a:pt x="4547" y="8137"/>
                  <a:pt x="6470" y="9852"/>
                  <a:pt x="6143" y="10547"/>
                </a:cubicBezTo>
                <a:cubicBezTo>
                  <a:pt x="6241" y="10339"/>
                  <a:pt x="6276" y="11832"/>
                  <a:pt x="6143" y="11609"/>
                </a:cubicBezTo>
                <a:cubicBezTo>
                  <a:pt x="6568" y="12327"/>
                  <a:pt x="6029" y="11940"/>
                  <a:pt x="6842" y="11940"/>
                </a:cubicBezTo>
                <a:cubicBezTo>
                  <a:pt x="6802" y="11940"/>
                  <a:pt x="7714" y="13179"/>
                  <a:pt x="7760" y="13130"/>
                </a:cubicBezTo>
                <a:cubicBezTo>
                  <a:pt x="7712" y="13181"/>
                  <a:pt x="6560" y="12569"/>
                  <a:pt x="6560" y="12934"/>
                </a:cubicBezTo>
                <a:cubicBezTo>
                  <a:pt x="6560" y="13791"/>
                  <a:pt x="7948" y="13084"/>
                  <a:pt x="7749" y="14645"/>
                </a:cubicBezTo>
                <a:cubicBezTo>
                  <a:pt x="7723" y="14851"/>
                  <a:pt x="6006" y="15120"/>
                  <a:pt x="7071" y="16094"/>
                </a:cubicBezTo>
                <a:cubicBezTo>
                  <a:pt x="6805" y="15850"/>
                  <a:pt x="7335" y="18099"/>
                  <a:pt x="7485" y="18082"/>
                </a:cubicBezTo>
                <a:cubicBezTo>
                  <a:pt x="7616" y="18068"/>
                  <a:pt x="8238" y="19758"/>
                  <a:pt x="8383" y="19928"/>
                </a:cubicBezTo>
                <a:cubicBezTo>
                  <a:pt x="8842" y="20469"/>
                  <a:pt x="9393" y="20880"/>
                  <a:pt x="10007" y="21142"/>
                </a:cubicBezTo>
                <a:cubicBezTo>
                  <a:pt x="11067" y="21596"/>
                  <a:pt x="10509" y="19703"/>
                  <a:pt x="10713" y="19279"/>
                </a:cubicBezTo>
                <a:cubicBezTo>
                  <a:pt x="10643" y="19425"/>
                  <a:pt x="11468" y="18483"/>
                  <a:pt x="11347" y="18522"/>
                </a:cubicBezTo>
                <a:cubicBezTo>
                  <a:pt x="11685" y="18410"/>
                  <a:pt x="11313" y="17483"/>
                  <a:pt x="11321" y="17448"/>
                </a:cubicBezTo>
                <a:cubicBezTo>
                  <a:pt x="11440" y="17432"/>
                  <a:pt x="11556" y="17450"/>
                  <a:pt x="11670" y="17503"/>
                </a:cubicBezTo>
                <a:cubicBezTo>
                  <a:pt x="11721" y="17466"/>
                  <a:pt x="12307" y="16484"/>
                  <a:pt x="12397" y="16484"/>
                </a:cubicBezTo>
                <a:cubicBezTo>
                  <a:pt x="12491" y="16592"/>
                  <a:pt x="12507" y="16724"/>
                  <a:pt x="12444" y="16880"/>
                </a:cubicBezTo>
                <a:cubicBezTo>
                  <a:pt x="12540" y="17249"/>
                  <a:pt x="13902" y="16178"/>
                  <a:pt x="13986" y="15804"/>
                </a:cubicBezTo>
                <a:cubicBezTo>
                  <a:pt x="14162" y="15020"/>
                  <a:pt x="14664" y="15296"/>
                  <a:pt x="14898" y="15090"/>
                </a:cubicBezTo>
                <a:cubicBezTo>
                  <a:pt x="15745" y="14344"/>
                  <a:pt x="17430" y="14766"/>
                  <a:pt x="18088" y="13417"/>
                </a:cubicBezTo>
                <a:cubicBezTo>
                  <a:pt x="17980" y="13637"/>
                  <a:pt x="16472" y="13214"/>
                  <a:pt x="16491" y="13330"/>
                </a:cubicBezTo>
                <a:cubicBezTo>
                  <a:pt x="16300" y="12152"/>
                  <a:pt x="17388" y="13024"/>
                  <a:pt x="17625" y="13128"/>
                </a:cubicBezTo>
                <a:cubicBezTo>
                  <a:pt x="19145" y="13799"/>
                  <a:pt x="17232" y="11322"/>
                  <a:pt x="17261" y="11443"/>
                </a:cubicBezTo>
                <a:cubicBezTo>
                  <a:pt x="17264" y="11454"/>
                  <a:pt x="18116" y="11755"/>
                  <a:pt x="18116" y="11043"/>
                </a:cubicBezTo>
                <a:cubicBezTo>
                  <a:pt x="18116" y="10523"/>
                  <a:pt x="16895" y="11393"/>
                  <a:pt x="16940" y="10872"/>
                </a:cubicBezTo>
                <a:cubicBezTo>
                  <a:pt x="16923" y="11067"/>
                  <a:pt x="17326" y="10241"/>
                  <a:pt x="17251" y="10340"/>
                </a:cubicBezTo>
                <a:cubicBezTo>
                  <a:pt x="17371" y="10180"/>
                  <a:pt x="18258" y="10836"/>
                  <a:pt x="18628" y="10450"/>
                </a:cubicBezTo>
                <a:cubicBezTo>
                  <a:pt x="18813" y="10257"/>
                  <a:pt x="18206" y="9945"/>
                  <a:pt x="18158" y="9870"/>
                </a:cubicBezTo>
                <a:cubicBezTo>
                  <a:pt x="18128" y="9823"/>
                  <a:pt x="19081" y="9823"/>
                  <a:pt x="19128" y="9589"/>
                </a:cubicBezTo>
                <a:cubicBezTo>
                  <a:pt x="19166" y="9399"/>
                  <a:pt x="18176" y="9373"/>
                  <a:pt x="18398" y="8932"/>
                </a:cubicBezTo>
                <a:cubicBezTo>
                  <a:pt x="18566" y="8598"/>
                  <a:pt x="19485" y="9024"/>
                  <a:pt x="19031" y="8120"/>
                </a:cubicBezTo>
                <a:cubicBezTo>
                  <a:pt x="19025" y="8108"/>
                  <a:pt x="17810" y="7551"/>
                  <a:pt x="17960" y="7373"/>
                </a:cubicBezTo>
                <a:cubicBezTo>
                  <a:pt x="18146" y="7151"/>
                  <a:pt x="19526" y="7380"/>
                  <a:pt x="19468" y="7115"/>
                </a:cubicBezTo>
                <a:cubicBezTo>
                  <a:pt x="19332" y="6499"/>
                  <a:pt x="18654" y="7160"/>
                  <a:pt x="18596" y="6627"/>
                </a:cubicBezTo>
                <a:cubicBezTo>
                  <a:pt x="18565" y="6337"/>
                  <a:pt x="19006" y="6622"/>
                  <a:pt x="19076" y="6490"/>
                </a:cubicBezTo>
                <a:cubicBezTo>
                  <a:pt x="19308" y="6050"/>
                  <a:pt x="17987" y="6385"/>
                  <a:pt x="18047" y="6441"/>
                </a:cubicBezTo>
                <a:cubicBezTo>
                  <a:pt x="17627" y="6048"/>
                  <a:pt x="19579" y="4049"/>
                  <a:pt x="19609" y="4231"/>
                </a:cubicBezTo>
                <a:cubicBezTo>
                  <a:pt x="19493" y="3538"/>
                  <a:pt x="18866" y="4424"/>
                  <a:pt x="18690" y="4213"/>
                </a:cubicBezTo>
                <a:cubicBezTo>
                  <a:pt x="18502" y="3986"/>
                  <a:pt x="20018" y="3690"/>
                  <a:pt x="20056" y="3661"/>
                </a:cubicBezTo>
                <a:cubicBezTo>
                  <a:pt x="20156" y="3583"/>
                  <a:pt x="19235" y="3291"/>
                  <a:pt x="19180" y="3404"/>
                </a:cubicBezTo>
                <a:cubicBezTo>
                  <a:pt x="19370" y="3011"/>
                  <a:pt x="21600" y="3149"/>
                  <a:pt x="21600" y="2350"/>
                </a:cubicBezTo>
                <a:cubicBezTo>
                  <a:pt x="21600" y="2042"/>
                  <a:pt x="20530" y="1895"/>
                  <a:pt x="20390" y="1895"/>
                </a:cubicBezTo>
                <a:close/>
                <a:moveTo>
                  <a:pt x="20390" y="189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4" name="AutoShape 122"/>
          <p:cNvSpPr>
            <a:spLocks/>
          </p:cNvSpPr>
          <p:nvPr/>
        </p:nvSpPr>
        <p:spPr bwMode="auto">
          <a:xfrm>
            <a:off x="2590800" y="4144963"/>
            <a:ext cx="2547938" cy="2239962"/>
          </a:xfrm>
          <a:custGeom>
            <a:avLst/>
            <a:gdLst/>
            <a:ahLst/>
            <a:cxnLst/>
            <a:rect l="0" t="0" r="r" b="b"/>
            <a:pathLst>
              <a:path w="21421" h="21381">
                <a:moveTo>
                  <a:pt x="61" y="18212"/>
                </a:moveTo>
                <a:cubicBezTo>
                  <a:pt x="-148" y="18355"/>
                  <a:pt x="327" y="19073"/>
                  <a:pt x="464" y="18961"/>
                </a:cubicBezTo>
                <a:cubicBezTo>
                  <a:pt x="499" y="18932"/>
                  <a:pt x="376" y="17996"/>
                  <a:pt x="61" y="18212"/>
                </a:cubicBezTo>
                <a:cubicBezTo>
                  <a:pt x="-150" y="18357"/>
                  <a:pt x="273" y="18067"/>
                  <a:pt x="61" y="18212"/>
                </a:cubicBezTo>
                <a:close/>
                <a:moveTo>
                  <a:pt x="21283" y="20992"/>
                </a:moveTo>
                <a:cubicBezTo>
                  <a:pt x="21220" y="21143"/>
                  <a:pt x="21261" y="20696"/>
                  <a:pt x="21286" y="20710"/>
                </a:cubicBezTo>
                <a:cubicBezTo>
                  <a:pt x="21415" y="20778"/>
                  <a:pt x="20351" y="19918"/>
                  <a:pt x="20366" y="20059"/>
                </a:cubicBezTo>
                <a:cubicBezTo>
                  <a:pt x="20356" y="19964"/>
                  <a:pt x="20668" y="19363"/>
                  <a:pt x="20641" y="19340"/>
                </a:cubicBezTo>
                <a:cubicBezTo>
                  <a:pt x="20349" y="19099"/>
                  <a:pt x="19877" y="20580"/>
                  <a:pt x="19781" y="20749"/>
                </a:cubicBezTo>
                <a:cubicBezTo>
                  <a:pt x="19493" y="21258"/>
                  <a:pt x="20639" y="20675"/>
                  <a:pt x="20681" y="21275"/>
                </a:cubicBezTo>
                <a:cubicBezTo>
                  <a:pt x="20680" y="21269"/>
                  <a:pt x="21178" y="21028"/>
                  <a:pt x="21072" y="21255"/>
                </a:cubicBezTo>
                <a:cubicBezTo>
                  <a:pt x="21161" y="21409"/>
                  <a:pt x="21271" y="21422"/>
                  <a:pt x="21401" y="21295"/>
                </a:cubicBezTo>
                <a:cubicBezTo>
                  <a:pt x="21450" y="21109"/>
                  <a:pt x="21411" y="21008"/>
                  <a:pt x="21283" y="20992"/>
                </a:cubicBezTo>
                <a:cubicBezTo>
                  <a:pt x="21237" y="21103"/>
                  <a:pt x="21330" y="20882"/>
                  <a:pt x="21283" y="20992"/>
                </a:cubicBezTo>
                <a:close/>
                <a:moveTo>
                  <a:pt x="18305" y="20090"/>
                </a:moveTo>
                <a:cubicBezTo>
                  <a:pt x="18329" y="20211"/>
                  <a:pt x="19010" y="20574"/>
                  <a:pt x="19033" y="20408"/>
                </a:cubicBezTo>
                <a:cubicBezTo>
                  <a:pt x="19057" y="20241"/>
                  <a:pt x="18285" y="19986"/>
                  <a:pt x="18305" y="20090"/>
                </a:cubicBezTo>
                <a:close/>
                <a:moveTo>
                  <a:pt x="13902" y="7211"/>
                </a:moveTo>
                <a:cubicBezTo>
                  <a:pt x="13620" y="7998"/>
                  <a:pt x="15100" y="7867"/>
                  <a:pt x="15100" y="7665"/>
                </a:cubicBezTo>
                <a:cubicBezTo>
                  <a:pt x="15100" y="7341"/>
                  <a:pt x="13983" y="6985"/>
                  <a:pt x="13902" y="7211"/>
                </a:cubicBezTo>
                <a:cubicBezTo>
                  <a:pt x="13832" y="7408"/>
                  <a:pt x="13973" y="7014"/>
                  <a:pt x="13902" y="7211"/>
                </a:cubicBezTo>
                <a:close/>
                <a:moveTo>
                  <a:pt x="15370" y="11146"/>
                </a:moveTo>
                <a:cubicBezTo>
                  <a:pt x="15694" y="11076"/>
                  <a:pt x="15293" y="10559"/>
                  <a:pt x="15065" y="10586"/>
                </a:cubicBezTo>
                <a:cubicBezTo>
                  <a:pt x="14547" y="10646"/>
                  <a:pt x="14913" y="11243"/>
                  <a:pt x="15370" y="11146"/>
                </a:cubicBezTo>
                <a:cubicBezTo>
                  <a:pt x="15511" y="11115"/>
                  <a:pt x="15229" y="11176"/>
                  <a:pt x="15370" y="11146"/>
                </a:cubicBezTo>
                <a:close/>
                <a:moveTo>
                  <a:pt x="17847" y="11872"/>
                </a:moveTo>
                <a:cubicBezTo>
                  <a:pt x="18042" y="11893"/>
                  <a:pt x="18388" y="12872"/>
                  <a:pt x="18516" y="12266"/>
                </a:cubicBezTo>
                <a:cubicBezTo>
                  <a:pt x="18530" y="12203"/>
                  <a:pt x="19081" y="11655"/>
                  <a:pt x="19127" y="11630"/>
                </a:cubicBezTo>
                <a:cubicBezTo>
                  <a:pt x="19127" y="11630"/>
                  <a:pt x="17294" y="10336"/>
                  <a:pt x="17307" y="10222"/>
                </a:cubicBezTo>
                <a:cubicBezTo>
                  <a:pt x="17332" y="9998"/>
                  <a:pt x="17610" y="10291"/>
                  <a:pt x="17671" y="10117"/>
                </a:cubicBezTo>
                <a:cubicBezTo>
                  <a:pt x="17728" y="9954"/>
                  <a:pt x="17377" y="10036"/>
                  <a:pt x="17366" y="9920"/>
                </a:cubicBezTo>
                <a:cubicBezTo>
                  <a:pt x="17334" y="9589"/>
                  <a:pt x="17652" y="9602"/>
                  <a:pt x="17190" y="9602"/>
                </a:cubicBezTo>
                <a:cubicBezTo>
                  <a:pt x="17690" y="9602"/>
                  <a:pt x="16002" y="8844"/>
                  <a:pt x="16171" y="9074"/>
                </a:cubicBezTo>
                <a:cubicBezTo>
                  <a:pt x="16109" y="8990"/>
                  <a:pt x="16480" y="8917"/>
                  <a:pt x="16427" y="8709"/>
                </a:cubicBezTo>
                <a:cubicBezTo>
                  <a:pt x="16474" y="8891"/>
                  <a:pt x="15522" y="8325"/>
                  <a:pt x="15458" y="8298"/>
                </a:cubicBezTo>
                <a:cubicBezTo>
                  <a:pt x="15252" y="8210"/>
                  <a:pt x="15378" y="7966"/>
                  <a:pt x="15044" y="7901"/>
                </a:cubicBezTo>
                <a:cubicBezTo>
                  <a:pt x="14851" y="7863"/>
                  <a:pt x="14458" y="8240"/>
                  <a:pt x="14472" y="8246"/>
                </a:cubicBezTo>
                <a:cubicBezTo>
                  <a:pt x="14184" y="8126"/>
                  <a:pt x="14262" y="8270"/>
                  <a:pt x="13937" y="8270"/>
                </a:cubicBezTo>
                <a:cubicBezTo>
                  <a:pt x="13959" y="8270"/>
                  <a:pt x="13919" y="7622"/>
                  <a:pt x="13864" y="7525"/>
                </a:cubicBezTo>
                <a:cubicBezTo>
                  <a:pt x="13551" y="6974"/>
                  <a:pt x="13430" y="7287"/>
                  <a:pt x="12989" y="7402"/>
                </a:cubicBezTo>
                <a:cubicBezTo>
                  <a:pt x="12228" y="7601"/>
                  <a:pt x="12887" y="8361"/>
                  <a:pt x="12904" y="8649"/>
                </a:cubicBezTo>
                <a:cubicBezTo>
                  <a:pt x="12911" y="8766"/>
                  <a:pt x="12424" y="8532"/>
                  <a:pt x="12437" y="8185"/>
                </a:cubicBezTo>
                <a:cubicBezTo>
                  <a:pt x="12453" y="7784"/>
                  <a:pt x="12810" y="7422"/>
                  <a:pt x="12810" y="7196"/>
                </a:cubicBezTo>
                <a:cubicBezTo>
                  <a:pt x="12810" y="6778"/>
                  <a:pt x="11607" y="7666"/>
                  <a:pt x="11524" y="8010"/>
                </a:cubicBezTo>
                <a:cubicBezTo>
                  <a:pt x="11405" y="8502"/>
                  <a:pt x="11957" y="9318"/>
                  <a:pt x="12185" y="8961"/>
                </a:cubicBezTo>
                <a:cubicBezTo>
                  <a:pt x="12116" y="9069"/>
                  <a:pt x="11609" y="8859"/>
                  <a:pt x="11624" y="9042"/>
                </a:cubicBezTo>
                <a:cubicBezTo>
                  <a:pt x="11706" y="9987"/>
                  <a:pt x="14379" y="9311"/>
                  <a:pt x="14457" y="9553"/>
                </a:cubicBezTo>
                <a:cubicBezTo>
                  <a:pt x="14383" y="9496"/>
                  <a:pt x="14337" y="9414"/>
                  <a:pt x="14319" y="9307"/>
                </a:cubicBezTo>
                <a:cubicBezTo>
                  <a:pt x="14358" y="9155"/>
                  <a:pt x="15268" y="9959"/>
                  <a:pt x="15276" y="10041"/>
                </a:cubicBezTo>
                <a:cubicBezTo>
                  <a:pt x="15285" y="10133"/>
                  <a:pt x="14936" y="10246"/>
                  <a:pt x="15018" y="10328"/>
                </a:cubicBezTo>
                <a:cubicBezTo>
                  <a:pt x="14892" y="10203"/>
                  <a:pt x="15892" y="10386"/>
                  <a:pt x="15675" y="10510"/>
                </a:cubicBezTo>
                <a:cubicBezTo>
                  <a:pt x="16134" y="10247"/>
                  <a:pt x="16050" y="11242"/>
                  <a:pt x="16074" y="11433"/>
                </a:cubicBezTo>
                <a:cubicBezTo>
                  <a:pt x="16063" y="11346"/>
                  <a:pt x="16804" y="11511"/>
                  <a:pt x="16920" y="11645"/>
                </a:cubicBezTo>
                <a:cubicBezTo>
                  <a:pt x="17027" y="11770"/>
                  <a:pt x="16589" y="11858"/>
                  <a:pt x="16455" y="11714"/>
                </a:cubicBezTo>
                <a:cubicBezTo>
                  <a:pt x="16273" y="11519"/>
                  <a:pt x="15499" y="11428"/>
                  <a:pt x="15719" y="11965"/>
                </a:cubicBezTo>
                <a:cubicBezTo>
                  <a:pt x="15996" y="12638"/>
                  <a:pt x="15039" y="12106"/>
                  <a:pt x="14896" y="12348"/>
                </a:cubicBezTo>
                <a:cubicBezTo>
                  <a:pt x="14304" y="13346"/>
                  <a:pt x="15483" y="12638"/>
                  <a:pt x="15910" y="12765"/>
                </a:cubicBezTo>
                <a:cubicBezTo>
                  <a:pt x="16160" y="12839"/>
                  <a:pt x="17430" y="14851"/>
                  <a:pt x="17824" y="14218"/>
                </a:cubicBezTo>
                <a:cubicBezTo>
                  <a:pt x="17932" y="14043"/>
                  <a:pt x="17205" y="13222"/>
                  <a:pt x="17107" y="13256"/>
                </a:cubicBezTo>
                <a:cubicBezTo>
                  <a:pt x="17767" y="13030"/>
                  <a:pt x="18106" y="14102"/>
                  <a:pt x="18106" y="13068"/>
                </a:cubicBezTo>
                <a:cubicBezTo>
                  <a:pt x="18106" y="12551"/>
                  <a:pt x="17014" y="12354"/>
                  <a:pt x="17471" y="11706"/>
                </a:cubicBezTo>
                <a:cubicBezTo>
                  <a:pt x="17616" y="11683"/>
                  <a:pt x="17741" y="11738"/>
                  <a:pt x="17847" y="11872"/>
                </a:cubicBezTo>
                <a:cubicBezTo>
                  <a:pt x="17988" y="11887"/>
                  <a:pt x="17706" y="11857"/>
                  <a:pt x="17847" y="11872"/>
                </a:cubicBezTo>
                <a:close/>
                <a:moveTo>
                  <a:pt x="14008" y="13204"/>
                </a:moveTo>
                <a:cubicBezTo>
                  <a:pt x="14074" y="12778"/>
                  <a:pt x="12799" y="12493"/>
                  <a:pt x="12799" y="12114"/>
                </a:cubicBezTo>
                <a:cubicBezTo>
                  <a:pt x="12799" y="11939"/>
                  <a:pt x="12166" y="13087"/>
                  <a:pt x="12211" y="13264"/>
                </a:cubicBezTo>
                <a:cubicBezTo>
                  <a:pt x="12285" y="13550"/>
                  <a:pt x="14019" y="13130"/>
                  <a:pt x="14008" y="13204"/>
                </a:cubicBezTo>
                <a:cubicBezTo>
                  <a:pt x="14031" y="13052"/>
                  <a:pt x="13984" y="13355"/>
                  <a:pt x="14008" y="13204"/>
                </a:cubicBezTo>
                <a:close/>
                <a:moveTo>
                  <a:pt x="13162" y="14036"/>
                </a:moveTo>
                <a:cubicBezTo>
                  <a:pt x="13350" y="14188"/>
                  <a:pt x="13632" y="13779"/>
                  <a:pt x="13609" y="13658"/>
                </a:cubicBezTo>
                <a:cubicBezTo>
                  <a:pt x="13585" y="13537"/>
                  <a:pt x="12935" y="13853"/>
                  <a:pt x="13162" y="14036"/>
                </a:cubicBezTo>
                <a:close/>
                <a:moveTo>
                  <a:pt x="14196" y="14369"/>
                </a:moveTo>
                <a:cubicBezTo>
                  <a:pt x="14278" y="14354"/>
                  <a:pt x="14442" y="13976"/>
                  <a:pt x="14231" y="13991"/>
                </a:cubicBezTo>
                <a:cubicBezTo>
                  <a:pt x="14020" y="14006"/>
                  <a:pt x="14068" y="14393"/>
                  <a:pt x="14196" y="14369"/>
                </a:cubicBezTo>
                <a:close/>
                <a:moveTo>
                  <a:pt x="11237" y="1309"/>
                </a:moveTo>
                <a:cubicBezTo>
                  <a:pt x="11670" y="950"/>
                  <a:pt x="11310" y="1456"/>
                  <a:pt x="11315" y="1462"/>
                </a:cubicBezTo>
                <a:cubicBezTo>
                  <a:pt x="11399" y="1468"/>
                  <a:pt x="11481" y="1484"/>
                  <a:pt x="11563" y="1509"/>
                </a:cubicBezTo>
                <a:cubicBezTo>
                  <a:pt x="11493" y="1555"/>
                  <a:pt x="11443" y="1624"/>
                  <a:pt x="11413" y="1718"/>
                </a:cubicBezTo>
                <a:cubicBezTo>
                  <a:pt x="11413" y="2080"/>
                  <a:pt x="12445" y="2150"/>
                  <a:pt x="12432" y="1929"/>
                </a:cubicBezTo>
                <a:cubicBezTo>
                  <a:pt x="12494" y="2977"/>
                  <a:pt x="14137" y="1585"/>
                  <a:pt x="14344" y="1758"/>
                </a:cubicBezTo>
                <a:cubicBezTo>
                  <a:pt x="14711" y="2065"/>
                  <a:pt x="13355" y="2414"/>
                  <a:pt x="13373" y="2446"/>
                </a:cubicBezTo>
                <a:cubicBezTo>
                  <a:pt x="13400" y="2493"/>
                  <a:pt x="13824" y="2888"/>
                  <a:pt x="13764" y="2893"/>
                </a:cubicBezTo>
                <a:cubicBezTo>
                  <a:pt x="13548" y="2912"/>
                  <a:pt x="12475" y="1857"/>
                  <a:pt x="12337" y="2531"/>
                </a:cubicBezTo>
                <a:cubicBezTo>
                  <a:pt x="12216" y="3124"/>
                  <a:pt x="13491" y="3361"/>
                  <a:pt x="13491" y="3745"/>
                </a:cubicBezTo>
                <a:cubicBezTo>
                  <a:pt x="13491" y="3770"/>
                  <a:pt x="12130" y="3221"/>
                  <a:pt x="12094" y="3957"/>
                </a:cubicBezTo>
                <a:cubicBezTo>
                  <a:pt x="12072" y="4413"/>
                  <a:pt x="12852" y="3895"/>
                  <a:pt x="12856" y="3906"/>
                </a:cubicBezTo>
                <a:cubicBezTo>
                  <a:pt x="12738" y="3601"/>
                  <a:pt x="12975" y="4894"/>
                  <a:pt x="12975" y="4638"/>
                </a:cubicBezTo>
                <a:cubicBezTo>
                  <a:pt x="12975" y="4971"/>
                  <a:pt x="11913" y="3826"/>
                  <a:pt x="11962" y="4457"/>
                </a:cubicBezTo>
                <a:cubicBezTo>
                  <a:pt x="12059" y="4564"/>
                  <a:pt x="12163" y="4658"/>
                  <a:pt x="12273" y="4740"/>
                </a:cubicBezTo>
                <a:cubicBezTo>
                  <a:pt x="12273" y="4824"/>
                  <a:pt x="11380" y="4947"/>
                  <a:pt x="11577" y="5183"/>
                </a:cubicBezTo>
                <a:cubicBezTo>
                  <a:pt x="11828" y="5483"/>
                  <a:pt x="14574" y="5598"/>
                  <a:pt x="14723" y="5170"/>
                </a:cubicBezTo>
                <a:cubicBezTo>
                  <a:pt x="14852" y="4798"/>
                  <a:pt x="13688" y="4881"/>
                  <a:pt x="13633" y="4779"/>
                </a:cubicBezTo>
                <a:cubicBezTo>
                  <a:pt x="13764" y="5021"/>
                  <a:pt x="14775" y="4193"/>
                  <a:pt x="14739" y="4192"/>
                </a:cubicBezTo>
                <a:cubicBezTo>
                  <a:pt x="15937" y="4239"/>
                  <a:pt x="15443" y="2763"/>
                  <a:pt x="14840" y="3264"/>
                </a:cubicBezTo>
                <a:cubicBezTo>
                  <a:pt x="15291" y="2889"/>
                  <a:pt x="15892" y="2972"/>
                  <a:pt x="16333" y="2853"/>
                </a:cubicBezTo>
                <a:cubicBezTo>
                  <a:pt x="16545" y="2795"/>
                  <a:pt x="18268" y="1522"/>
                  <a:pt x="18270" y="1506"/>
                </a:cubicBezTo>
                <a:cubicBezTo>
                  <a:pt x="18291" y="1328"/>
                  <a:pt x="17564" y="1487"/>
                  <a:pt x="17483" y="1445"/>
                </a:cubicBezTo>
                <a:cubicBezTo>
                  <a:pt x="17757" y="1587"/>
                  <a:pt x="19019" y="1019"/>
                  <a:pt x="19192" y="730"/>
                </a:cubicBezTo>
                <a:cubicBezTo>
                  <a:pt x="19195" y="726"/>
                  <a:pt x="17565" y="-136"/>
                  <a:pt x="17534" y="442"/>
                </a:cubicBezTo>
                <a:cubicBezTo>
                  <a:pt x="17597" y="334"/>
                  <a:pt x="17678" y="254"/>
                  <a:pt x="17777" y="204"/>
                </a:cubicBezTo>
                <a:cubicBezTo>
                  <a:pt x="17632" y="272"/>
                  <a:pt x="16987" y="191"/>
                  <a:pt x="16849" y="68"/>
                </a:cubicBezTo>
                <a:cubicBezTo>
                  <a:pt x="16573" y="-178"/>
                  <a:pt x="15992" y="324"/>
                  <a:pt x="15892" y="320"/>
                </a:cubicBezTo>
                <a:cubicBezTo>
                  <a:pt x="15351" y="293"/>
                  <a:pt x="14328" y="-24"/>
                  <a:pt x="13883" y="350"/>
                </a:cubicBezTo>
                <a:cubicBezTo>
                  <a:pt x="13791" y="427"/>
                  <a:pt x="11004" y="1478"/>
                  <a:pt x="10943" y="1337"/>
                </a:cubicBezTo>
                <a:cubicBezTo>
                  <a:pt x="11042" y="1399"/>
                  <a:pt x="11140" y="1389"/>
                  <a:pt x="11237" y="1309"/>
                </a:cubicBezTo>
                <a:cubicBezTo>
                  <a:pt x="11401" y="1173"/>
                  <a:pt x="11073" y="1445"/>
                  <a:pt x="11237" y="1309"/>
                </a:cubicBezTo>
                <a:close/>
                <a:moveTo>
                  <a:pt x="9816" y="2807"/>
                </a:moveTo>
                <a:cubicBezTo>
                  <a:pt x="9883" y="2850"/>
                  <a:pt x="10898" y="3372"/>
                  <a:pt x="10849" y="3201"/>
                </a:cubicBezTo>
                <a:cubicBezTo>
                  <a:pt x="10882" y="3314"/>
                  <a:pt x="10354" y="3455"/>
                  <a:pt x="10380" y="3488"/>
                </a:cubicBezTo>
                <a:cubicBezTo>
                  <a:pt x="10862" y="4109"/>
                  <a:pt x="11247" y="3812"/>
                  <a:pt x="11753" y="4063"/>
                </a:cubicBezTo>
                <a:cubicBezTo>
                  <a:pt x="11674" y="4024"/>
                  <a:pt x="12766" y="3031"/>
                  <a:pt x="12740" y="3201"/>
                </a:cubicBezTo>
                <a:cubicBezTo>
                  <a:pt x="12678" y="3599"/>
                  <a:pt x="12079" y="2374"/>
                  <a:pt x="12101" y="2395"/>
                </a:cubicBezTo>
                <a:cubicBezTo>
                  <a:pt x="12022" y="2322"/>
                  <a:pt x="10469" y="1434"/>
                  <a:pt x="10345" y="1545"/>
                </a:cubicBezTo>
                <a:cubicBezTo>
                  <a:pt x="10373" y="1644"/>
                  <a:pt x="10431" y="1704"/>
                  <a:pt x="10519" y="1725"/>
                </a:cubicBezTo>
                <a:cubicBezTo>
                  <a:pt x="10524" y="1829"/>
                  <a:pt x="10167" y="1731"/>
                  <a:pt x="10129" y="1822"/>
                </a:cubicBezTo>
                <a:cubicBezTo>
                  <a:pt x="10196" y="1882"/>
                  <a:pt x="10260" y="1945"/>
                  <a:pt x="10323" y="2011"/>
                </a:cubicBezTo>
                <a:cubicBezTo>
                  <a:pt x="10255" y="2165"/>
                  <a:pt x="9841" y="1943"/>
                  <a:pt x="9856" y="2253"/>
                </a:cubicBezTo>
                <a:cubicBezTo>
                  <a:pt x="9947" y="2380"/>
                  <a:pt x="10054" y="2476"/>
                  <a:pt x="10176" y="2539"/>
                </a:cubicBezTo>
                <a:cubicBezTo>
                  <a:pt x="10190" y="2709"/>
                  <a:pt x="9412" y="2546"/>
                  <a:pt x="9816" y="2807"/>
                </a:cubicBezTo>
                <a:cubicBezTo>
                  <a:pt x="9989" y="2919"/>
                  <a:pt x="9628" y="2686"/>
                  <a:pt x="9816" y="2807"/>
                </a:cubicBezTo>
                <a:close/>
                <a:moveTo>
                  <a:pt x="11507" y="4502"/>
                </a:moveTo>
                <a:cubicBezTo>
                  <a:pt x="11296" y="4366"/>
                  <a:pt x="11030" y="4654"/>
                  <a:pt x="11249" y="4759"/>
                </a:cubicBezTo>
                <a:cubicBezTo>
                  <a:pt x="11437" y="4850"/>
                  <a:pt x="11718" y="4638"/>
                  <a:pt x="11507" y="4502"/>
                </a:cubicBezTo>
                <a:close/>
                <a:moveTo>
                  <a:pt x="10908" y="6288"/>
                </a:moveTo>
                <a:cubicBezTo>
                  <a:pt x="11066" y="6868"/>
                  <a:pt x="13568" y="6697"/>
                  <a:pt x="14008" y="6575"/>
                </a:cubicBezTo>
                <a:cubicBezTo>
                  <a:pt x="14161" y="6533"/>
                  <a:pt x="14387" y="6051"/>
                  <a:pt x="14144" y="5951"/>
                </a:cubicBezTo>
                <a:cubicBezTo>
                  <a:pt x="13777" y="5801"/>
                  <a:pt x="13318" y="5780"/>
                  <a:pt x="12939" y="5835"/>
                </a:cubicBezTo>
                <a:cubicBezTo>
                  <a:pt x="12915" y="5839"/>
                  <a:pt x="11378" y="6067"/>
                  <a:pt x="11433" y="5704"/>
                </a:cubicBezTo>
                <a:cubicBezTo>
                  <a:pt x="11496" y="5609"/>
                  <a:pt x="11567" y="5526"/>
                  <a:pt x="11648" y="5455"/>
                </a:cubicBezTo>
                <a:cubicBezTo>
                  <a:pt x="11737" y="5318"/>
                  <a:pt x="9555" y="4805"/>
                  <a:pt x="9711" y="5092"/>
                </a:cubicBezTo>
                <a:cubicBezTo>
                  <a:pt x="10180" y="5957"/>
                  <a:pt x="10589" y="5112"/>
                  <a:pt x="10908" y="6288"/>
                </a:cubicBezTo>
                <a:cubicBezTo>
                  <a:pt x="10990" y="6591"/>
                  <a:pt x="10826" y="5985"/>
                  <a:pt x="10908" y="6288"/>
                </a:cubicBezTo>
                <a:close/>
                <a:moveTo>
                  <a:pt x="8994" y="8709"/>
                </a:moveTo>
                <a:cubicBezTo>
                  <a:pt x="9460" y="9118"/>
                  <a:pt x="10011" y="7559"/>
                  <a:pt x="9725" y="7540"/>
                </a:cubicBezTo>
                <a:cubicBezTo>
                  <a:pt x="9640" y="7626"/>
                  <a:pt x="9621" y="7736"/>
                  <a:pt x="9669" y="7869"/>
                </a:cubicBezTo>
                <a:cubicBezTo>
                  <a:pt x="9707" y="7772"/>
                  <a:pt x="9289" y="7637"/>
                  <a:pt x="9288" y="7635"/>
                </a:cubicBezTo>
                <a:cubicBezTo>
                  <a:pt x="9170" y="7418"/>
                  <a:pt x="9908" y="6747"/>
                  <a:pt x="9151" y="7181"/>
                </a:cubicBezTo>
                <a:cubicBezTo>
                  <a:pt x="9213" y="7145"/>
                  <a:pt x="8169" y="7055"/>
                  <a:pt x="8490" y="7393"/>
                </a:cubicBezTo>
                <a:cubicBezTo>
                  <a:pt x="8603" y="7431"/>
                  <a:pt x="8718" y="7458"/>
                  <a:pt x="8835" y="7472"/>
                </a:cubicBezTo>
                <a:cubicBezTo>
                  <a:pt x="9207" y="7852"/>
                  <a:pt x="8148" y="7658"/>
                  <a:pt x="8255" y="7635"/>
                </a:cubicBezTo>
                <a:cubicBezTo>
                  <a:pt x="7943" y="7702"/>
                  <a:pt x="8897" y="8624"/>
                  <a:pt x="8994" y="8709"/>
                </a:cubicBezTo>
                <a:cubicBezTo>
                  <a:pt x="9253" y="8936"/>
                  <a:pt x="8736" y="8482"/>
                  <a:pt x="8994" y="8709"/>
                </a:cubicBezTo>
                <a:close/>
                <a:moveTo>
                  <a:pt x="10497" y="6591"/>
                </a:moveTo>
                <a:cubicBezTo>
                  <a:pt x="11429" y="6523"/>
                  <a:pt x="9105" y="5754"/>
                  <a:pt x="9699" y="6348"/>
                </a:cubicBezTo>
                <a:cubicBezTo>
                  <a:pt x="9885" y="6535"/>
                  <a:pt x="10271" y="6607"/>
                  <a:pt x="10497" y="6591"/>
                </a:cubicBezTo>
                <a:cubicBezTo>
                  <a:pt x="10709" y="6575"/>
                  <a:pt x="10286" y="6606"/>
                  <a:pt x="10497" y="6591"/>
                </a:cubicBezTo>
                <a:close/>
                <a:moveTo>
                  <a:pt x="10626" y="4381"/>
                </a:moveTo>
                <a:cubicBezTo>
                  <a:pt x="10603" y="4290"/>
                  <a:pt x="9713" y="4428"/>
                  <a:pt x="9851" y="4563"/>
                </a:cubicBezTo>
                <a:cubicBezTo>
                  <a:pt x="10086" y="4790"/>
                  <a:pt x="10650" y="4472"/>
                  <a:pt x="10626" y="4381"/>
                </a:cubicBezTo>
                <a:close/>
                <a:moveTo>
                  <a:pt x="9675" y="4305"/>
                </a:moveTo>
                <a:cubicBezTo>
                  <a:pt x="11074" y="4305"/>
                  <a:pt x="9434" y="3388"/>
                  <a:pt x="9335" y="3579"/>
                </a:cubicBezTo>
                <a:cubicBezTo>
                  <a:pt x="9237" y="3769"/>
                  <a:pt x="9510" y="4305"/>
                  <a:pt x="9675" y="4305"/>
                </a:cubicBezTo>
                <a:close/>
                <a:moveTo>
                  <a:pt x="9182" y="5198"/>
                </a:moveTo>
                <a:cubicBezTo>
                  <a:pt x="9168" y="5387"/>
                  <a:pt x="8602" y="4938"/>
                  <a:pt x="8580" y="5077"/>
                </a:cubicBezTo>
                <a:cubicBezTo>
                  <a:pt x="8565" y="5171"/>
                  <a:pt x="8796" y="5558"/>
                  <a:pt x="8815" y="5552"/>
                </a:cubicBezTo>
                <a:cubicBezTo>
                  <a:pt x="8672" y="5595"/>
                  <a:pt x="8436" y="5191"/>
                  <a:pt x="8319" y="5301"/>
                </a:cubicBezTo>
                <a:cubicBezTo>
                  <a:pt x="8210" y="5404"/>
                  <a:pt x="8467" y="5682"/>
                  <a:pt x="8382" y="5730"/>
                </a:cubicBezTo>
                <a:cubicBezTo>
                  <a:pt x="8375" y="5734"/>
                  <a:pt x="7593" y="4745"/>
                  <a:pt x="7640" y="5244"/>
                </a:cubicBezTo>
                <a:cubicBezTo>
                  <a:pt x="7715" y="6060"/>
                  <a:pt x="8434" y="5763"/>
                  <a:pt x="8795" y="5879"/>
                </a:cubicBezTo>
                <a:cubicBezTo>
                  <a:pt x="8575" y="5808"/>
                  <a:pt x="9165" y="7100"/>
                  <a:pt x="9430" y="6231"/>
                </a:cubicBezTo>
                <a:cubicBezTo>
                  <a:pt x="9578" y="5747"/>
                  <a:pt x="9172" y="5326"/>
                  <a:pt x="9182" y="5198"/>
                </a:cubicBezTo>
                <a:cubicBezTo>
                  <a:pt x="9170" y="5350"/>
                  <a:pt x="9194" y="5047"/>
                  <a:pt x="9182" y="5198"/>
                </a:cubicBezTo>
                <a:close/>
                <a:moveTo>
                  <a:pt x="7855" y="6257"/>
                </a:moveTo>
                <a:cubicBezTo>
                  <a:pt x="7938" y="6136"/>
                  <a:pt x="7679" y="5879"/>
                  <a:pt x="7609" y="6091"/>
                </a:cubicBezTo>
                <a:cubicBezTo>
                  <a:pt x="7538" y="6303"/>
                  <a:pt x="7772" y="6381"/>
                  <a:pt x="7855" y="6257"/>
                </a:cubicBezTo>
                <a:close/>
                <a:moveTo>
                  <a:pt x="9182" y="2822"/>
                </a:moveTo>
                <a:cubicBezTo>
                  <a:pt x="9264" y="2641"/>
                  <a:pt x="8687" y="2498"/>
                  <a:pt x="8830" y="2656"/>
                </a:cubicBezTo>
                <a:cubicBezTo>
                  <a:pt x="8912" y="2747"/>
                  <a:pt x="9100" y="3004"/>
                  <a:pt x="9182" y="2822"/>
                </a:cubicBezTo>
                <a:close/>
                <a:moveTo>
                  <a:pt x="7656" y="4805"/>
                </a:moveTo>
                <a:cubicBezTo>
                  <a:pt x="7750" y="4653"/>
                  <a:pt x="7280" y="4169"/>
                  <a:pt x="7257" y="4396"/>
                </a:cubicBezTo>
                <a:cubicBezTo>
                  <a:pt x="7233" y="4623"/>
                  <a:pt x="7556" y="4966"/>
                  <a:pt x="7656" y="4805"/>
                </a:cubicBezTo>
                <a:close/>
                <a:moveTo>
                  <a:pt x="7574" y="3534"/>
                </a:moveTo>
                <a:cubicBezTo>
                  <a:pt x="7755" y="3454"/>
                  <a:pt x="7873" y="3525"/>
                  <a:pt x="7926" y="3745"/>
                </a:cubicBezTo>
                <a:cubicBezTo>
                  <a:pt x="7892" y="3843"/>
                  <a:pt x="7487" y="3772"/>
                  <a:pt x="7503" y="3836"/>
                </a:cubicBezTo>
                <a:cubicBezTo>
                  <a:pt x="7505" y="3845"/>
                  <a:pt x="8681" y="4278"/>
                  <a:pt x="8817" y="4309"/>
                </a:cubicBezTo>
                <a:cubicBezTo>
                  <a:pt x="9231" y="4403"/>
                  <a:pt x="8939" y="3579"/>
                  <a:pt x="8619" y="3579"/>
                </a:cubicBezTo>
                <a:cubicBezTo>
                  <a:pt x="8387" y="3579"/>
                  <a:pt x="8206" y="3229"/>
                  <a:pt x="7997" y="3167"/>
                </a:cubicBezTo>
                <a:cubicBezTo>
                  <a:pt x="7209" y="2932"/>
                  <a:pt x="7471" y="3622"/>
                  <a:pt x="7574" y="3534"/>
                </a:cubicBezTo>
                <a:cubicBezTo>
                  <a:pt x="7715" y="3412"/>
                  <a:pt x="7433" y="3655"/>
                  <a:pt x="7574" y="3534"/>
                </a:cubicBezTo>
                <a:close/>
                <a:moveTo>
                  <a:pt x="5613" y="4003"/>
                </a:moveTo>
                <a:cubicBezTo>
                  <a:pt x="5708" y="4052"/>
                  <a:pt x="6376" y="4044"/>
                  <a:pt x="6376" y="3882"/>
                </a:cubicBezTo>
                <a:cubicBezTo>
                  <a:pt x="6376" y="3273"/>
                  <a:pt x="5276" y="3953"/>
                  <a:pt x="5296" y="3972"/>
                </a:cubicBezTo>
                <a:cubicBezTo>
                  <a:pt x="5401" y="4000"/>
                  <a:pt x="5506" y="4010"/>
                  <a:pt x="5613" y="4003"/>
                </a:cubicBezTo>
                <a:cubicBezTo>
                  <a:pt x="5730" y="4063"/>
                  <a:pt x="5495" y="3942"/>
                  <a:pt x="5613" y="4003"/>
                </a:cubicBezTo>
                <a:close/>
                <a:moveTo>
                  <a:pt x="6188" y="4290"/>
                </a:moveTo>
                <a:cubicBezTo>
                  <a:pt x="6372" y="4254"/>
                  <a:pt x="5355" y="3966"/>
                  <a:pt x="5355" y="4426"/>
                </a:cubicBezTo>
                <a:cubicBezTo>
                  <a:pt x="5355" y="5303"/>
                  <a:pt x="6219" y="4284"/>
                  <a:pt x="6188" y="4290"/>
                </a:cubicBezTo>
                <a:cubicBezTo>
                  <a:pt x="6341" y="4260"/>
                  <a:pt x="6036" y="4321"/>
                  <a:pt x="6188" y="4290"/>
                </a:cubicBezTo>
                <a:close/>
                <a:moveTo>
                  <a:pt x="5214" y="4366"/>
                </a:moveTo>
                <a:cubicBezTo>
                  <a:pt x="5272" y="4184"/>
                  <a:pt x="4825" y="4214"/>
                  <a:pt x="4862" y="4275"/>
                </a:cubicBezTo>
                <a:cubicBezTo>
                  <a:pt x="4944" y="4411"/>
                  <a:pt x="5155" y="4547"/>
                  <a:pt x="5214" y="4366"/>
                </a:cubicBezTo>
                <a:close/>
                <a:moveTo>
                  <a:pt x="4603" y="5455"/>
                </a:moveTo>
                <a:cubicBezTo>
                  <a:pt x="4204" y="5492"/>
                  <a:pt x="4816" y="5787"/>
                  <a:pt x="4798" y="5718"/>
                </a:cubicBezTo>
                <a:cubicBezTo>
                  <a:pt x="4638" y="5720"/>
                  <a:pt x="4486" y="5772"/>
                  <a:pt x="4343" y="5874"/>
                </a:cubicBezTo>
                <a:cubicBezTo>
                  <a:pt x="4268" y="6000"/>
                  <a:pt x="4787" y="5926"/>
                  <a:pt x="4685" y="5970"/>
                </a:cubicBezTo>
                <a:cubicBezTo>
                  <a:pt x="4513" y="5980"/>
                  <a:pt x="4356" y="6045"/>
                  <a:pt x="4216" y="6167"/>
                </a:cubicBezTo>
                <a:cubicBezTo>
                  <a:pt x="4459" y="6584"/>
                  <a:pt x="4887" y="6195"/>
                  <a:pt x="5092" y="6042"/>
                </a:cubicBezTo>
                <a:cubicBezTo>
                  <a:pt x="5018" y="6097"/>
                  <a:pt x="5691" y="6343"/>
                  <a:pt x="5750" y="6239"/>
                </a:cubicBezTo>
                <a:cubicBezTo>
                  <a:pt x="5666" y="6388"/>
                  <a:pt x="5009" y="6444"/>
                  <a:pt x="5023" y="6596"/>
                </a:cubicBezTo>
                <a:cubicBezTo>
                  <a:pt x="5042" y="6812"/>
                  <a:pt x="7231" y="6361"/>
                  <a:pt x="7311" y="6131"/>
                </a:cubicBezTo>
                <a:cubicBezTo>
                  <a:pt x="7417" y="5825"/>
                  <a:pt x="6352" y="4875"/>
                  <a:pt x="6127" y="5351"/>
                </a:cubicBezTo>
                <a:cubicBezTo>
                  <a:pt x="6159" y="5454"/>
                  <a:pt x="6217" y="5523"/>
                  <a:pt x="6303" y="5558"/>
                </a:cubicBezTo>
                <a:cubicBezTo>
                  <a:pt x="6305" y="5543"/>
                  <a:pt x="6311" y="6111"/>
                  <a:pt x="6400" y="5940"/>
                </a:cubicBezTo>
                <a:cubicBezTo>
                  <a:pt x="6206" y="6314"/>
                  <a:pt x="5563" y="5541"/>
                  <a:pt x="5401" y="5474"/>
                </a:cubicBezTo>
                <a:cubicBezTo>
                  <a:pt x="5005" y="5310"/>
                  <a:pt x="4932" y="5425"/>
                  <a:pt x="4603" y="5455"/>
                </a:cubicBezTo>
                <a:cubicBezTo>
                  <a:pt x="4439" y="5471"/>
                  <a:pt x="4768" y="5440"/>
                  <a:pt x="4603" y="5455"/>
                </a:cubicBezTo>
                <a:close/>
                <a:moveTo>
                  <a:pt x="2772" y="5531"/>
                </a:moveTo>
                <a:cubicBezTo>
                  <a:pt x="2953" y="5631"/>
                  <a:pt x="3021" y="5830"/>
                  <a:pt x="3265" y="5516"/>
                </a:cubicBezTo>
                <a:cubicBezTo>
                  <a:pt x="3314" y="5621"/>
                  <a:pt x="3377" y="5712"/>
                  <a:pt x="3453" y="5788"/>
                </a:cubicBezTo>
                <a:cubicBezTo>
                  <a:pt x="3733" y="5788"/>
                  <a:pt x="3815" y="5107"/>
                  <a:pt x="4004" y="5062"/>
                </a:cubicBezTo>
                <a:cubicBezTo>
                  <a:pt x="4003" y="5062"/>
                  <a:pt x="4223" y="5267"/>
                  <a:pt x="4448" y="5227"/>
                </a:cubicBezTo>
                <a:cubicBezTo>
                  <a:pt x="4531" y="5212"/>
                  <a:pt x="4634" y="4811"/>
                  <a:pt x="4709" y="4714"/>
                </a:cubicBezTo>
                <a:cubicBezTo>
                  <a:pt x="4771" y="4634"/>
                  <a:pt x="4016" y="4670"/>
                  <a:pt x="3981" y="4653"/>
                </a:cubicBezTo>
                <a:cubicBezTo>
                  <a:pt x="3670" y="4508"/>
                  <a:pt x="3037" y="5678"/>
                  <a:pt x="2772" y="5531"/>
                </a:cubicBezTo>
                <a:cubicBezTo>
                  <a:pt x="2854" y="5577"/>
                  <a:pt x="2689" y="5486"/>
                  <a:pt x="2772" y="5531"/>
                </a:cubicBezTo>
                <a:close/>
                <a:moveTo>
                  <a:pt x="3746" y="5955"/>
                </a:moveTo>
                <a:cubicBezTo>
                  <a:pt x="3957" y="5985"/>
                  <a:pt x="4169" y="5743"/>
                  <a:pt x="4157" y="5607"/>
                </a:cubicBezTo>
                <a:cubicBezTo>
                  <a:pt x="4145" y="5471"/>
                  <a:pt x="3641" y="5940"/>
                  <a:pt x="3746" y="5955"/>
                </a:cubicBezTo>
                <a:close/>
                <a:moveTo>
                  <a:pt x="8208" y="9678"/>
                </a:moveTo>
                <a:cubicBezTo>
                  <a:pt x="8276" y="9574"/>
                  <a:pt x="8572" y="9890"/>
                  <a:pt x="8583" y="9663"/>
                </a:cubicBezTo>
                <a:cubicBezTo>
                  <a:pt x="8579" y="9757"/>
                  <a:pt x="7576" y="8442"/>
                  <a:pt x="7585" y="8452"/>
                </a:cubicBezTo>
                <a:cubicBezTo>
                  <a:pt x="7222" y="8084"/>
                  <a:pt x="7541" y="7767"/>
                  <a:pt x="7621" y="7421"/>
                </a:cubicBezTo>
                <a:cubicBezTo>
                  <a:pt x="7735" y="6927"/>
                  <a:pt x="6955" y="7272"/>
                  <a:pt x="6998" y="7347"/>
                </a:cubicBezTo>
                <a:cubicBezTo>
                  <a:pt x="7121" y="7448"/>
                  <a:pt x="7231" y="7569"/>
                  <a:pt x="7327" y="7710"/>
                </a:cubicBezTo>
                <a:cubicBezTo>
                  <a:pt x="7327" y="7634"/>
                  <a:pt x="6754" y="7396"/>
                  <a:pt x="6681" y="7529"/>
                </a:cubicBezTo>
                <a:cubicBezTo>
                  <a:pt x="6572" y="7730"/>
                  <a:pt x="6955" y="8427"/>
                  <a:pt x="6837" y="8497"/>
                </a:cubicBezTo>
                <a:cubicBezTo>
                  <a:pt x="6746" y="8551"/>
                  <a:pt x="6062" y="7396"/>
                  <a:pt x="6000" y="7710"/>
                </a:cubicBezTo>
                <a:cubicBezTo>
                  <a:pt x="6079" y="7792"/>
                  <a:pt x="6145" y="7888"/>
                  <a:pt x="6200" y="7998"/>
                </a:cubicBezTo>
                <a:cubicBezTo>
                  <a:pt x="6190" y="8046"/>
                  <a:pt x="5772" y="8010"/>
                  <a:pt x="5796" y="8085"/>
                </a:cubicBezTo>
                <a:cubicBezTo>
                  <a:pt x="5499" y="7165"/>
                  <a:pt x="5247" y="8291"/>
                  <a:pt x="4951" y="7963"/>
                </a:cubicBezTo>
                <a:cubicBezTo>
                  <a:pt x="5022" y="8042"/>
                  <a:pt x="5364" y="7238"/>
                  <a:pt x="4832" y="7472"/>
                </a:cubicBezTo>
                <a:cubicBezTo>
                  <a:pt x="4543" y="7599"/>
                  <a:pt x="4018" y="7776"/>
                  <a:pt x="3940" y="8128"/>
                </a:cubicBezTo>
                <a:cubicBezTo>
                  <a:pt x="3710" y="9166"/>
                  <a:pt x="4286" y="8288"/>
                  <a:pt x="4685" y="8649"/>
                </a:cubicBezTo>
                <a:cubicBezTo>
                  <a:pt x="4694" y="8657"/>
                  <a:pt x="3993" y="8884"/>
                  <a:pt x="3993" y="8997"/>
                </a:cubicBezTo>
                <a:cubicBezTo>
                  <a:pt x="3993" y="9555"/>
                  <a:pt x="5672" y="8898"/>
                  <a:pt x="5672" y="9375"/>
                </a:cubicBezTo>
                <a:cubicBezTo>
                  <a:pt x="5672" y="9510"/>
                  <a:pt x="4155" y="9347"/>
                  <a:pt x="4216" y="9663"/>
                </a:cubicBezTo>
                <a:cubicBezTo>
                  <a:pt x="4334" y="10275"/>
                  <a:pt x="6017" y="10475"/>
                  <a:pt x="6360" y="10308"/>
                </a:cubicBezTo>
                <a:cubicBezTo>
                  <a:pt x="6624" y="10180"/>
                  <a:pt x="8396" y="10104"/>
                  <a:pt x="8384" y="10057"/>
                </a:cubicBezTo>
                <a:cubicBezTo>
                  <a:pt x="8281" y="9652"/>
                  <a:pt x="8036" y="10181"/>
                  <a:pt x="7949" y="9905"/>
                </a:cubicBezTo>
                <a:cubicBezTo>
                  <a:pt x="8025" y="9811"/>
                  <a:pt x="8111" y="9735"/>
                  <a:pt x="8208" y="9678"/>
                </a:cubicBezTo>
                <a:cubicBezTo>
                  <a:pt x="8278" y="9572"/>
                  <a:pt x="8137" y="9784"/>
                  <a:pt x="8208" y="9678"/>
                </a:cubicBezTo>
                <a:close/>
                <a:moveTo>
                  <a:pt x="2337" y="8437"/>
                </a:moveTo>
                <a:cubicBezTo>
                  <a:pt x="2764" y="8559"/>
                  <a:pt x="2741" y="9194"/>
                  <a:pt x="3329" y="8696"/>
                </a:cubicBezTo>
                <a:cubicBezTo>
                  <a:pt x="3347" y="8681"/>
                  <a:pt x="3733" y="8005"/>
                  <a:pt x="3736" y="7988"/>
                </a:cubicBezTo>
                <a:cubicBezTo>
                  <a:pt x="3783" y="7664"/>
                  <a:pt x="4517" y="7548"/>
                  <a:pt x="4709" y="7362"/>
                </a:cubicBezTo>
                <a:cubicBezTo>
                  <a:pt x="4804" y="7270"/>
                  <a:pt x="3162" y="6595"/>
                  <a:pt x="2944" y="6645"/>
                </a:cubicBezTo>
                <a:cubicBezTo>
                  <a:pt x="2012" y="6861"/>
                  <a:pt x="2652" y="6830"/>
                  <a:pt x="2414" y="7284"/>
                </a:cubicBezTo>
                <a:cubicBezTo>
                  <a:pt x="2341" y="7422"/>
                  <a:pt x="1937" y="8265"/>
                  <a:pt x="1974" y="8318"/>
                </a:cubicBezTo>
                <a:cubicBezTo>
                  <a:pt x="2089" y="8387"/>
                  <a:pt x="2210" y="8426"/>
                  <a:pt x="2337" y="8437"/>
                </a:cubicBezTo>
                <a:cubicBezTo>
                  <a:pt x="2548" y="8497"/>
                  <a:pt x="2126" y="8376"/>
                  <a:pt x="2337" y="8437"/>
                </a:cubicBezTo>
                <a:close/>
                <a:moveTo>
                  <a:pt x="2537" y="20460"/>
                </a:moveTo>
                <a:cubicBezTo>
                  <a:pt x="2356" y="20209"/>
                  <a:pt x="1595" y="19435"/>
                  <a:pt x="1298" y="19681"/>
                </a:cubicBezTo>
                <a:cubicBezTo>
                  <a:pt x="1285" y="19692"/>
                  <a:pt x="2425" y="20826"/>
                  <a:pt x="2673" y="20738"/>
                </a:cubicBezTo>
                <a:cubicBezTo>
                  <a:pt x="2681" y="20420"/>
                  <a:pt x="2699" y="20686"/>
                  <a:pt x="2537" y="20460"/>
                </a:cubicBezTo>
                <a:cubicBezTo>
                  <a:pt x="2460" y="20354"/>
                  <a:pt x="2613" y="20566"/>
                  <a:pt x="2537" y="20460"/>
                </a:cubicBezTo>
                <a:close/>
                <a:moveTo>
                  <a:pt x="2537" y="20460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5" name="AutoShape 123"/>
          <p:cNvSpPr>
            <a:spLocks/>
          </p:cNvSpPr>
          <p:nvPr/>
        </p:nvSpPr>
        <p:spPr bwMode="auto">
          <a:xfrm>
            <a:off x="2339975" y="4873625"/>
            <a:ext cx="2708275" cy="1722438"/>
          </a:xfrm>
          <a:custGeom>
            <a:avLst/>
            <a:gdLst/>
            <a:ahLst/>
            <a:cxnLst/>
            <a:rect l="0" t="0" r="r" b="b"/>
            <a:pathLst>
              <a:path w="21416" h="21473">
                <a:moveTo>
                  <a:pt x="20255" y="19272"/>
                </a:moveTo>
                <a:cubicBezTo>
                  <a:pt x="20144" y="19300"/>
                  <a:pt x="20357" y="18785"/>
                  <a:pt x="20170" y="18965"/>
                </a:cubicBezTo>
                <a:cubicBezTo>
                  <a:pt x="20101" y="19032"/>
                  <a:pt x="19967" y="19532"/>
                  <a:pt x="19931" y="19551"/>
                </a:cubicBezTo>
                <a:cubicBezTo>
                  <a:pt x="19155" y="19971"/>
                  <a:pt x="19348" y="18640"/>
                  <a:pt x="19118" y="18389"/>
                </a:cubicBezTo>
                <a:cubicBezTo>
                  <a:pt x="19046" y="18444"/>
                  <a:pt x="18972" y="18466"/>
                  <a:pt x="18896" y="18456"/>
                </a:cubicBezTo>
                <a:cubicBezTo>
                  <a:pt x="18861" y="18264"/>
                  <a:pt x="19662" y="17203"/>
                  <a:pt x="18699" y="17637"/>
                </a:cubicBezTo>
                <a:cubicBezTo>
                  <a:pt x="18381" y="17781"/>
                  <a:pt x="17820" y="18847"/>
                  <a:pt x="17592" y="18847"/>
                </a:cubicBezTo>
                <a:cubicBezTo>
                  <a:pt x="17888" y="18847"/>
                  <a:pt x="18465" y="17020"/>
                  <a:pt x="18993" y="16952"/>
                </a:cubicBezTo>
                <a:cubicBezTo>
                  <a:pt x="19195" y="16926"/>
                  <a:pt x="21597" y="16575"/>
                  <a:pt x="21405" y="15750"/>
                </a:cubicBezTo>
                <a:cubicBezTo>
                  <a:pt x="21350" y="15700"/>
                  <a:pt x="21295" y="15655"/>
                  <a:pt x="21238" y="15615"/>
                </a:cubicBezTo>
                <a:cubicBezTo>
                  <a:pt x="21120" y="15436"/>
                  <a:pt x="21600" y="15116"/>
                  <a:pt x="21011" y="15004"/>
                </a:cubicBezTo>
                <a:cubicBezTo>
                  <a:pt x="20995" y="14888"/>
                  <a:pt x="20990" y="14769"/>
                  <a:pt x="20995" y="14649"/>
                </a:cubicBezTo>
                <a:cubicBezTo>
                  <a:pt x="20917" y="14562"/>
                  <a:pt x="20279" y="15040"/>
                  <a:pt x="20276" y="15019"/>
                </a:cubicBezTo>
                <a:cubicBezTo>
                  <a:pt x="20225" y="14620"/>
                  <a:pt x="20882" y="14589"/>
                  <a:pt x="20956" y="14382"/>
                </a:cubicBezTo>
                <a:cubicBezTo>
                  <a:pt x="20927" y="14462"/>
                  <a:pt x="19583" y="13210"/>
                  <a:pt x="19677" y="13012"/>
                </a:cubicBezTo>
                <a:cubicBezTo>
                  <a:pt x="19789" y="12775"/>
                  <a:pt x="20174" y="12791"/>
                  <a:pt x="19766" y="12224"/>
                </a:cubicBezTo>
                <a:cubicBezTo>
                  <a:pt x="19668" y="12086"/>
                  <a:pt x="19155" y="10468"/>
                  <a:pt x="19139" y="10491"/>
                </a:cubicBezTo>
                <a:cubicBezTo>
                  <a:pt x="18800" y="10990"/>
                  <a:pt x="18962" y="11555"/>
                  <a:pt x="18550" y="11928"/>
                </a:cubicBezTo>
                <a:cubicBezTo>
                  <a:pt x="17988" y="12438"/>
                  <a:pt x="17946" y="10668"/>
                  <a:pt x="17946" y="10243"/>
                </a:cubicBezTo>
                <a:cubicBezTo>
                  <a:pt x="17946" y="10014"/>
                  <a:pt x="16543" y="9321"/>
                  <a:pt x="16496" y="9289"/>
                </a:cubicBezTo>
                <a:cubicBezTo>
                  <a:pt x="16344" y="9183"/>
                  <a:pt x="15698" y="8847"/>
                  <a:pt x="15748" y="9473"/>
                </a:cubicBezTo>
                <a:cubicBezTo>
                  <a:pt x="15742" y="9407"/>
                  <a:pt x="15870" y="10422"/>
                  <a:pt x="15798" y="10294"/>
                </a:cubicBezTo>
                <a:cubicBezTo>
                  <a:pt x="16005" y="10664"/>
                  <a:pt x="15929" y="11065"/>
                  <a:pt x="15775" y="11379"/>
                </a:cubicBezTo>
                <a:cubicBezTo>
                  <a:pt x="15469" y="12006"/>
                  <a:pt x="16659" y="12784"/>
                  <a:pt x="15988" y="13641"/>
                </a:cubicBezTo>
                <a:cubicBezTo>
                  <a:pt x="15537" y="14217"/>
                  <a:pt x="15305" y="14052"/>
                  <a:pt x="15554" y="15044"/>
                </a:cubicBezTo>
                <a:cubicBezTo>
                  <a:pt x="15610" y="15264"/>
                  <a:pt x="15575" y="16260"/>
                  <a:pt x="15583" y="16266"/>
                </a:cubicBezTo>
                <a:cubicBezTo>
                  <a:pt x="15394" y="16121"/>
                  <a:pt x="14272" y="15739"/>
                  <a:pt x="14726" y="14254"/>
                </a:cubicBezTo>
                <a:cubicBezTo>
                  <a:pt x="14765" y="14126"/>
                  <a:pt x="12563" y="12717"/>
                  <a:pt x="12147" y="12821"/>
                </a:cubicBezTo>
                <a:cubicBezTo>
                  <a:pt x="12094" y="12835"/>
                  <a:pt x="11551" y="10799"/>
                  <a:pt x="11696" y="10294"/>
                </a:cubicBezTo>
                <a:cubicBezTo>
                  <a:pt x="11743" y="10130"/>
                  <a:pt x="12586" y="8339"/>
                  <a:pt x="12616" y="8584"/>
                </a:cubicBezTo>
                <a:cubicBezTo>
                  <a:pt x="12606" y="8498"/>
                  <a:pt x="11857" y="8064"/>
                  <a:pt x="11865" y="8031"/>
                </a:cubicBezTo>
                <a:cubicBezTo>
                  <a:pt x="11979" y="7585"/>
                  <a:pt x="12611" y="8766"/>
                  <a:pt x="12787" y="7902"/>
                </a:cubicBezTo>
                <a:cubicBezTo>
                  <a:pt x="12711" y="8280"/>
                  <a:pt x="13824" y="7534"/>
                  <a:pt x="13530" y="7191"/>
                </a:cubicBezTo>
                <a:cubicBezTo>
                  <a:pt x="13425" y="7068"/>
                  <a:pt x="12772" y="7203"/>
                  <a:pt x="12810" y="6698"/>
                </a:cubicBezTo>
                <a:cubicBezTo>
                  <a:pt x="12789" y="6986"/>
                  <a:pt x="14192" y="7149"/>
                  <a:pt x="13632" y="6332"/>
                </a:cubicBezTo>
                <a:cubicBezTo>
                  <a:pt x="13620" y="6314"/>
                  <a:pt x="14143" y="6342"/>
                  <a:pt x="14251" y="6342"/>
                </a:cubicBezTo>
                <a:cubicBezTo>
                  <a:pt x="14342" y="6342"/>
                  <a:pt x="14036" y="5941"/>
                  <a:pt x="14073" y="5881"/>
                </a:cubicBezTo>
                <a:cubicBezTo>
                  <a:pt x="14194" y="5684"/>
                  <a:pt x="14408" y="6584"/>
                  <a:pt x="14770" y="5877"/>
                </a:cubicBezTo>
                <a:cubicBezTo>
                  <a:pt x="15071" y="5289"/>
                  <a:pt x="14657" y="5348"/>
                  <a:pt x="14638" y="4771"/>
                </a:cubicBezTo>
                <a:cubicBezTo>
                  <a:pt x="14746" y="4702"/>
                  <a:pt x="14855" y="4633"/>
                  <a:pt x="14964" y="4564"/>
                </a:cubicBezTo>
                <a:cubicBezTo>
                  <a:pt x="15174" y="3977"/>
                  <a:pt x="14151" y="3629"/>
                  <a:pt x="13953" y="3665"/>
                </a:cubicBezTo>
                <a:cubicBezTo>
                  <a:pt x="14158" y="3629"/>
                  <a:pt x="13887" y="4994"/>
                  <a:pt x="13726" y="5146"/>
                </a:cubicBezTo>
                <a:cubicBezTo>
                  <a:pt x="13677" y="5070"/>
                  <a:pt x="13640" y="4978"/>
                  <a:pt x="13616" y="4870"/>
                </a:cubicBezTo>
                <a:cubicBezTo>
                  <a:pt x="13635" y="4868"/>
                  <a:pt x="13536" y="5595"/>
                  <a:pt x="13500" y="5710"/>
                </a:cubicBezTo>
                <a:cubicBezTo>
                  <a:pt x="13478" y="5780"/>
                  <a:pt x="12969" y="4958"/>
                  <a:pt x="13301" y="4850"/>
                </a:cubicBezTo>
                <a:cubicBezTo>
                  <a:pt x="13462" y="4797"/>
                  <a:pt x="13061" y="4113"/>
                  <a:pt x="12999" y="4094"/>
                </a:cubicBezTo>
                <a:cubicBezTo>
                  <a:pt x="12801" y="4034"/>
                  <a:pt x="12830" y="4780"/>
                  <a:pt x="12694" y="4820"/>
                </a:cubicBezTo>
                <a:cubicBezTo>
                  <a:pt x="12504" y="4877"/>
                  <a:pt x="12721" y="4037"/>
                  <a:pt x="12732" y="4003"/>
                </a:cubicBezTo>
                <a:cubicBezTo>
                  <a:pt x="12813" y="3758"/>
                  <a:pt x="12256" y="3815"/>
                  <a:pt x="12268" y="3833"/>
                </a:cubicBezTo>
                <a:cubicBezTo>
                  <a:pt x="12090" y="3578"/>
                  <a:pt x="12397" y="3425"/>
                  <a:pt x="12423" y="3358"/>
                </a:cubicBezTo>
                <a:cubicBezTo>
                  <a:pt x="12457" y="3272"/>
                  <a:pt x="11665" y="2003"/>
                  <a:pt x="11656" y="1953"/>
                </a:cubicBezTo>
                <a:cubicBezTo>
                  <a:pt x="11655" y="1951"/>
                  <a:pt x="11849" y="1410"/>
                  <a:pt x="11838" y="1231"/>
                </a:cubicBezTo>
                <a:cubicBezTo>
                  <a:pt x="11875" y="1824"/>
                  <a:pt x="12994" y="361"/>
                  <a:pt x="12636" y="168"/>
                </a:cubicBezTo>
                <a:cubicBezTo>
                  <a:pt x="12220" y="-57"/>
                  <a:pt x="11630" y="-127"/>
                  <a:pt x="11539" y="415"/>
                </a:cubicBezTo>
                <a:cubicBezTo>
                  <a:pt x="11524" y="504"/>
                  <a:pt x="11218" y="602"/>
                  <a:pt x="11399" y="1227"/>
                </a:cubicBezTo>
                <a:cubicBezTo>
                  <a:pt x="11516" y="1629"/>
                  <a:pt x="11484" y="2151"/>
                  <a:pt x="11440" y="2430"/>
                </a:cubicBezTo>
                <a:cubicBezTo>
                  <a:pt x="11423" y="2536"/>
                  <a:pt x="11201" y="2809"/>
                  <a:pt x="11168" y="3321"/>
                </a:cubicBezTo>
                <a:cubicBezTo>
                  <a:pt x="11146" y="3665"/>
                  <a:pt x="12125" y="3987"/>
                  <a:pt x="11704" y="4545"/>
                </a:cubicBezTo>
                <a:cubicBezTo>
                  <a:pt x="11729" y="4382"/>
                  <a:pt x="11784" y="4303"/>
                  <a:pt x="11870" y="4308"/>
                </a:cubicBezTo>
                <a:cubicBezTo>
                  <a:pt x="11902" y="4414"/>
                  <a:pt x="11432" y="5690"/>
                  <a:pt x="11480" y="5632"/>
                </a:cubicBezTo>
                <a:cubicBezTo>
                  <a:pt x="11437" y="5683"/>
                  <a:pt x="11007" y="4888"/>
                  <a:pt x="10965" y="4771"/>
                </a:cubicBezTo>
                <a:cubicBezTo>
                  <a:pt x="10944" y="4712"/>
                  <a:pt x="11526" y="4568"/>
                  <a:pt x="11567" y="4504"/>
                </a:cubicBezTo>
                <a:cubicBezTo>
                  <a:pt x="11786" y="4158"/>
                  <a:pt x="11230" y="4126"/>
                  <a:pt x="11230" y="4089"/>
                </a:cubicBezTo>
                <a:cubicBezTo>
                  <a:pt x="11289" y="4000"/>
                  <a:pt x="11357" y="3977"/>
                  <a:pt x="11434" y="4020"/>
                </a:cubicBezTo>
                <a:cubicBezTo>
                  <a:pt x="11076" y="4168"/>
                  <a:pt x="10872" y="3324"/>
                  <a:pt x="10468" y="4178"/>
                </a:cubicBezTo>
                <a:cubicBezTo>
                  <a:pt x="10429" y="4261"/>
                  <a:pt x="10918" y="4662"/>
                  <a:pt x="10877" y="4662"/>
                </a:cubicBezTo>
                <a:cubicBezTo>
                  <a:pt x="10558" y="4662"/>
                  <a:pt x="10374" y="5591"/>
                  <a:pt x="9697" y="5271"/>
                </a:cubicBezTo>
                <a:cubicBezTo>
                  <a:pt x="9598" y="5224"/>
                  <a:pt x="8981" y="4942"/>
                  <a:pt x="8937" y="4677"/>
                </a:cubicBezTo>
                <a:cubicBezTo>
                  <a:pt x="8793" y="3797"/>
                  <a:pt x="8173" y="4956"/>
                  <a:pt x="8160" y="4946"/>
                </a:cubicBezTo>
                <a:cubicBezTo>
                  <a:pt x="8305" y="5053"/>
                  <a:pt x="8731" y="4489"/>
                  <a:pt x="8822" y="4652"/>
                </a:cubicBezTo>
                <a:cubicBezTo>
                  <a:pt x="8427" y="3945"/>
                  <a:pt x="8541" y="6488"/>
                  <a:pt x="8219" y="5964"/>
                </a:cubicBezTo>
                <a:cubicBezTo>
                  <a:pt x="8178" y="5896"/>
                  <a:pt x="8059" y="5491"/>
                  <a:pt x="7905" y="5275"/>
                </a:cubicBezTo>
                <a:cubicBezTo>
                  <a:pt x="7571" y="4805"/>
                  <a:pt x="6844" y="5855"/>
                  <a:pt x="6491" y="5225"/>
                </a:cubicBezTo>
                <a:cubicBezTo>
                  <a:pt x="6377" y="5021"/>
                  <a:pt x="6836" y="4915"/>
                  <a:pt x="6804" y="4793"/>
                </a:cubicBezTo>
                <a:cubicBezTo>
                  <a:pt x="6630" y="4138"/>
                  <a:pt x="6012" y="4447"/>
                  <a:pt x="5702" y="4181"/>
                </a:cubicBezTo>
                <a:cubicBezTo>
                  <a:pt x="5100" y="3665"/>
                  <a:pt x="4754" y="4030"/>
                  <a:pt x="4210" y="4030"/>
                </a:cubicBezTo>
                <a:cubicBezTo>
                  <a:pt x="4170" y="4030"/>
                  <a:pt x="4266" y="3426"/>
                  <a:pt x="4138" y="3398"/>
                </a:cubicBezTo>
                <a:cubicBezTo>
                  <a:pt x="3975" y="3361"/>
                  <a:pt x="3905" y="4508"/>
                  <a:pt x="3661" y="3831"/>
                </a:cubicBezTo>
                <a:cubicBezTo>
                  <a:pt x="3581" y="3608"/>
                  <a:pt x="3477" y="2959"/>
                  <a:pt x="3256" y="3014"/>
                </a:cubicBezTo>
                <a:cubicBezTo>
                  <a:pt x="3556" y="2939"/>
                  <a:pt x="2674" y="4019"/>
                  <a:pt x="2763" y="3833"/>
                </a:cubicBezTo>
                <a:cubicBezTo>
                  <a:pt x="2637" y="4095"/>
                  <a:pt x="1991" y="4283"/>
                  <a:pt x="1933" y="4446"/>
                </a:cubicBezTo>
                <a:cubicBezTo>
                  <a:pt x="2065" y="4075"/>
                  <a:pt x="2891" y="3785"/>
                  <a:pt x="2907" y="3467"/>
                </a:cubicBezTo>
                <a:cubicBezTo>
                  <a:pt x="2925" y="3115"/>
                  <a:pt x="1850" y="4137"/>
                  <a:pt x="1784" y="4039"/>
                </a:cubicBezTo>
                <a:cubicBezTo>
                  <a:pt x="1448" y="3544"/>
                  <a:pt x="1460" y="4464"/>
                  <a:pt x="1416" y="4544"/>
                </a:cubicBezTo>
                <a:cubicBezTo>
                  <a:pt x="1324" y="4708"/>
                  <a:pt x="204" y="3855"/>
                  <a:pt x="0" y="3816"/>
                </a:cubicBezTo>
                <a:cubicBezTo>
                  <a:pt x="0" y="5554"/>
                  <a:pt x="0" y="7292"/>
                  <a:pt x="0" y="9030"/>
                </a:cubicBezTo>
                <a:cubicBezTo>
                  <a:pt x="0" y="11315"/>
                  <a:pt x="185" y="9902"/>
                  <a:pt x="781" y="11284"/>
                </a:cubicBezTo>
                <a:cubicBezTo>
                  <a:pt x="939" y="11654"/>
                  <a:pt x="1539" y="10921"/>
                  <a:pt x="1539" y="11218"/>
                </a:cubicBezTo>
                <a:cubicBezTo>
                  <a:pt x="1539" y="12046"/>
                  <a:pt x="2532" y="12927"/>
                  <a:pt x="2755" y="13493"/>
                </a:cubicBezTo>
                <a:cubicBezTo>
                  <a:pt x="2730" y="13429"/>
                  <a:pt x="2797" y="16127"/>
                  <a:pt x="3095" y="15479"/>
                </a:cubicBezTo>
                <a:cubicBezTo>
                  <a:pt x="2907" y="15890"/>
                  <a:pt x="4027" y="16779"/>
                  <a:pt x="4073" y="16947"/>
                </a:cubicBezTo>
                <a:cubicBezTo>
                  <a:pt x="4286" y="17724"/>
                  <a:pt x="4946" y="17749"/>
                  <a:pt x="5429" y="17745"/>
                </a:cubicBezTo>
                <a:cubicBezTo>
                  <a:pt x="6764" y="17732"/>
                  <a:pt x="8100" y="17719"/>
                  <a:pt x="9435" y="17706"/>
                </a:cubicBezTo>
                <a:cubicBezTo>
                  <a:pt x="9713" y="17704"/>
                  <a:pt x="11495" y="17372"/>
                  <a:pt x="11584" y="17487"/>
                </a:cubicBezTo>
                <a:cubicBezTo>
                  <a:pt x="11777" y="17739"/>
                  <a:pt x="11947" y="18086"/>
                  <a:pt x="12245" y="18071"/>
                </a:cubicBezTo>
                <a:cubicBezTo>
                  <a:pt x="12354" y="18066"/>
                  <a:pt x="12443" y="18416"/>
                  <a:pt x="12548" y="18185"/>
                </a:cubicBezTo>
                <a:cubicBezTo>
                  <a:pt x="12473" y="18349"/>
                  <a:pt x="13309" y="17731"/>
                  <a:pt x="13229" y="17731"/>
                </a:cubicBezTo>
                <a:cubicBezTo>
                  <a:pt x="13454" y="17731"/>
                  <a:pt x="14279" y="18419"/>
                  <a:pt x="14165" y="19084"/>
                </a:cubicBezTo>
                <a:cubicBezTo>
                  <a:pt x="14185" y="19106"/>
                  <a:pt x="15627" y="20127"/>
                  <a:pt x="15240" y="20180"/>
                </a:cubicBezTo>
                <a:cubicBezTo>
                  <a:pt x="15055" y="20206"/>
                  <a:pt x="14842" y="19794"/>
                  <a:pt x="14842" y="20437"/>
                </a:cubicBezTo>
                <a:cubicBezTo>
                  <a:pt x="14842" y="20731"/>
                  <a:pt x="14538" y="21192"/>
                  <a:pt x="14699" y="21473"/>
                </a:cubicBezTo>
                <a:cubicBezTo>
                  <a:pt x="14854" y="21272"/>
                  <a:pt x="15462" y="21253"/>
                  <a:pt x="15479" y="21193"/>
                </a:cubicBezTo>
                <a:cubicBezTo>
                  <a:pt x="15729" y="20955"/>
                  <a:pt x="15390" y="20943"/>
                  <a:pt x="15361" y="20812"/>
                </a:cubicBezTo>
                <a:cubicBezTo>
                  <a:pt x="15285" y="20473"/>
                  <a:pt x="17443" y="19914"/>
                  <a:pt x="17542" y="19764"/>
                </a:cubicBezTo>
                <a:cubicBezTo>
                  <a:pt x="17502" y="19824"/>
                  <a:pt x="18300" y="17710"/>
                  <a:pt x="18358" y="18751"/>
                </a:cubicBezTo>
                <a:cubicBezTo>
                  <a:pt x="18405" y="19591"/>
                  <a:pt x="18776" y="20584"/>
                  <a:pt x="19122" y="19420"/>
                </a:cubicBezTo>
                <a:cubicBezTo>
                  <a:pt x="19095" y="19510"/>
                  <a:pt x="19205" y="19890"/>
                  <a:pt x="19373" y="19810"/>
                </a:cubicBezTo>
                <a:cubicBezTo>
                  <a:pt x="18576" y="20190"/>
                  <a:pt x="18889" y="21197"/>
                  <a:pt x="19274" y="20279"/>
                </a:cubicBezTo>
                <a:cubicBezTo>
                  <a:pt x="19246" y="20346"/>
                  <a:pt x="20618" y="19178"/>
                  <a:pt x="20255" y="19272"/>
                </a:cubicBezTo>
                <a:cubicBezTo>
                  <a:pt x="20177" y="19292"/>
                  <a:pt x="20332" y="19252"/>
                  <a:pt x="20255" y="19272"/>
                </a:cubicBezTo>
                <a:close/>
                <a:moveTo>
                  <a:pt x="20255" y="19272"/>
                </a:moveTo>
              </a:path>
            </a:pathLst>
          </a:custGeom>
          <a:solidFill>
            <a:schemeClr val="accent2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6" name="AutoShape 124"/>
          <p:cNvSpPr>
            <a:spLocks/>
          </p:cNvSpPr>
          <p:nvPr/>
        </p:nvSpPr>
        <p:spPr bwMode="auto">
          <a:xfrm>
            <a:off x="2871788" y="5353050"/>
            <a:ext cx="222250" cy="127000"/>
          </a:xfrm>
          <a:custGeom>
            <a:avLst/>
            <a:gdLst/>
            <a:ahLst/>
            <a:cxnLst/>
            <a:rect l="0" t="0" r="r" b="b"/>
            <a:pathLst>
              <a:path w="19375" h="16035">
                <a:moveTo>
                  <a:pt x="18914" y="5943"/>
                </a:moveTo>
                <a:cubicBezTo>
                  <a:pt x="18116" y="7581"/>
                  <a:pt x="10313" y="16484"/>
                  <a:pt x="8998" y="16017"/>
                </a:cubicBezTo>
                <a:cubicBezTo>
                  <a:pt x="8918" y="15988"/>
                  <a:pt x="11647" y="11233"/>
                  <a:pt x="10981" y="10420"/>
                </a:cubicBezTo>
                <a:cubicBezTo>
                  <a:pt x="8883" y="7870"/>
                  <a:pt x="7216" y="18420"/>
                  <a:pt x="3979" y="14246"/>
                </a:cubicBezTo>
                <a:cubicBezTo>
                  <a:pt x="2939" y="12907"/>
                  <a:pt x="8825" y="4908"/>
                  <a:pt x="8756" y="7145"/>
                </a:cubicBezTo>
                <a:cubicBezTo>
                  <a:pt x="8884" y="2884"/>
                  <a:pt x="1027" y="7330"/>
                  <a:pt x="0" y="6582"/>
                </a:cubicBezTo>
                <a:cubicBezTo>
                  <a:pt x="1905" y="7962"/>
                  <a:pt x="13038" y="-3180"/>
                  <a:pt x="14029" y="906"/>
                </a:cubicBezTo>
                <a:cubicBezTo>
                  <a:pt x="13752" y="2159"/>
                  <a:pt x="13240" y="3071"/>
                  <a:pt x="12495" y="3643"/>
                </a:cubicBezTo>
                <a:cubicBezTo>
                  <a:pt x="10559" y="7244"/>
                  <a:pt x="21600" y="428"/>
                  <a:pt x="18914" y="5943"/>
                </a:cubicBezTo>
                <a:cubicBezTo>
                  <a:pt x="17318" y="9220"/>
                  <a:pt x="20511" y="2665"/>
                  <a:pt x="18914" y="5943"/>
                </a:cubicBezTo>
                <a:close/>
                <a:moveTo>
                  <a:pt x="18914" y="594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7" name="AutoShape 125"/>
          <p:cNvSpPr>
            <a:spLocks/>
          </p:cNvSpPr>
          <p:nvPr/>
        </p:nvSpPr>
        <p:spPr bwMode="auto">
          <a:xfrm>
            <a:off x="3106738" y="5602288"/>
            <a:ext cx="227012" cy="107950"/>
          </a:xfrm>
          <a:custGeom>
            <a:avLst/>
            <a:gdLst/>
            <a:ahLst/>
            <a:cxnLst/>
            <a:rect l="0" t="0" r="r" b="b"/>
            <a:pathLst>
              <a:path w="21600" h="16785">
                <a:moveTo>
                  <a:pt x="14400" y="8214"/>
                </a:moveTo>
                <a:cubicBezTo>
                  <a:pt x="12114" y="11893"/>
                  <a:pt x="2541" y="21600"/>
                  <a:pt x="0" y="13884"/>
                </a:cubicBezTo>
                <a:cubicBezTo>
                  <a:pt x="610" y="15731"/>
                  <a:pt x="6417" y="6903"/>
                  <a:pt x="6287" y="5866"/>
                </a:cubicBezTo>
                <a:cubicBezTo>
                  <a:pt x="4999" y="4821"/>
                  <a:pt x="4367" y="3181"/>
                  <a:pt x="4391" y="953"/>
                </a:cubicBezTo>
                <a:cubicBezTo>
                  <a:pt x="5281" y="315"/>
                  <a:pt x="21600" y="8971"/>
                  <a:pt x="21600" y="0"/>
                </a:cubicBezTo>
                <a:cubicBezTo>
                  <a:pt x="21600" y="3577"/>
                  <a:pt x="15583" y="6310"/>
                  <a:pt x="14400" y="8214"/>
                </a:cubicBezTo>
                <a:cubicBezTo>
                  <a:pt x="12335" y="11538"/>
                  <a:pt x="16465" y="4891"/>
                  <a:pt x="14400" y="8214"/>
                </a:cubicBezTo>
                <a:close/>
                <a:moveTo>
                  <a:pt x="14400" y="821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8" name="AutoShape 126"/>
          <p:cNvSpPr>
            <a:spLocks/>
          </p:cNvSpPr>
          <p:nvPr/>
        </p:nvSpPr>
        <p:spPr bwMode="auto">
          <a:xfrm>
            <a:off x="3670300" y="6064250"/>
            <a:ext cx="77788" cy="165100"/>
          </a:xfrm>
          <a:custGeom>
            <a:avLst/>
            <a:gdLst/>
            <a:ahLst/>
            <a:cxnLst/>
            <a:rect l="0" t="0" r="r" b="b"/>
            <a:pathLst>
              <a:path w="12889" h="19652">
                <a:moveTo>
                  <a:pt x="11965" y="19582"/>
                </a:moveTo>
                <a:cubicBezTo>
                  <a:pt x="13327" y="19460"/>
                  <a:pt x="-6470" y="2327"/>
                  <a:pt x="2207" y="122"/>
                </a:cubicBezTo>
                <a:cubicBezTo>
                  <a:pt x="9743" y="-1791"/>
                  <a:pt x="15130" y="19297"/>
                  <a:pt x="11965" y="19582"/>
                </a:cubicBezTo>
                <a:cubicBezTo>
                  <a:pt x="9423" y="19809"/>
                  <a:pt x="14054" y="19394"/>
                  <a:pt x="11965" y="19582"/>
                </a:cubicBezTo>
                <a:close/>
                <a:moveTo>
                  <a:pt x="11965" y="1958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79" name="AutoShape 127"/>
          <p:cNvSpPr>
            <a:spLocks/>
          </p:cNvSpPr>
          <p:nvPr/>
        </p:nvSpPr>
        <p:spPr bwMode="auto">
          <a:xfrm>
            <a:off x="1493838" y="5086350"/>
            <a:ext cx="3181350" cy="2200275"/>
          </a:xfrm>
          <a:custGeom>
            <a:avLst/>
            <a:gdLst/>
            <a:ahLst/>
            <a:cxnLst/>
            <a:rect l="0" t="0" r="r" b="b"/>
            <a:pathLst>
              <a:path w="21277" h="21086">
                <a:moveTo>
                  <a:pt x="21229" y="12330"/>
                </a:moveTo>
                <a:cubicBezTo>
                  <a:pt x="21180" y="11530"/>
                  <a:pt x="20505" y="13155"/>
                  <a:pt x="20539" y="13109"/>
                </a:cubicBezTo>
                <a:cubicBezTo>
                  <a:pt x="20267" y="13483"/>
                  <a:pt x="19851" y="13030"/>
                  <a:pt x="19575" y="13386"/>
                </a:cubicBezTo>
                <a:cubicBezTo>
                  <a:pt x="19411" y="13598"/>
                  <a:pt x="18860" y="14070"/>
                  <a:pt x="18856" y="14123"/>
                </a:cubicBezTo>
                <a:cubicBezTo>
                  <a:pt x="18789" y="15090"/>
                  <a:pt x="17756" y="14397"/>
                  <a:pt x="17959" y="14375"/>
                </a:cubicBezTo>
                <a:cubicBezTo>
                  <a:pt x="18011" y="14474"/>
                  <a:pt x="18069" y="14490"/>
                  <a:pt x="18134" y="14424"/>
                </a:cubicBezTo>
                <a:cubicBezTo>
                  <a:pt x="18187" y="14507"/>
                  <a:pt x="17857" y="13146"/>
                  <a:pt x="17797" y="13779"/>
                </a:cubicBezTo>
                <a:cubicBezTo>
                  <a:pt x="17874" y="12967"/>
                  <a:pt x="17870" y="13039"/>
                  <a:pt x="17450" y="13241"/>
                </a:cubicBezTo>
                <a:cubicBezTo>
                  <a:pt x="17091" y="13415"/>
                  <a:pt x="17444" y="14281"/>
                  <a:pt x="17134" y="14584"/>
                </a:cubicBezTo>
                <a:cubicBezTo>
                  <a:pt x="16901" y="14812"/>
                  <a:pt x="16969" y="13353"/>
                  <a:pt x="17019" y="13241"/>
                </a:cubicBezTo>
                <a:cubicBezTo>
                  <a:pt x="17198" y="12838"/>
                  <a:pt x="17548" y="12864"/>
                  <a:pt x="17802" y="12722"/>
                </a:cubicBezTo>
                <a:cubicBezTo>
                  <a:pt x="17571" y="12425"/>
                  <a:pt x="16889" y="12875"/>
                  <a:pt x="16898" y="12216"/>
                </a:cubicBezTo>
                <a:cubicBezTo>
                  <a:pt x="16895" y="12436"/>
                  <a:pt x="16220" y="12689"/>
                  <a:pt x="16087" y="12472"/>
                </a:cubicBezTo>
                <a:cubicBezTo>
                  <a:pt x="15954" y="12256"/>
                  <a:pt x="16579" y="12012"/>
                  <a:pt x="16616" y="11964"/>
                </a:cubicBezTo>
                <a:cubicBezTo>
                  <a:pt x="16183" y="11705"/>
                  <a:pt x="15863" y="11790"/>
                  <a:pt x="15499" y="11358"/>
                </a:cubicBezTo>
                <a:cubicBezTo>
                  <a:pt x="15308" y="11133"/>
                  <a:pt x="13301" y="11530"/>
                  <a:pt x="12918" y="11533"/>
                </a:cubicBezTo>
                <a:cubicBezTo>
                  <a:pt x="11818" y="11543"/>
                  <a:pt x="10719" y="11553"/>
                  <a:pt x="9620" y="11562"/>
                </a:cubicBezTo>
                <a:cubicBezTo>
                  <a:pt x="9660" y="11661"/>
                  <a:pt x="9764" y="12313"/>
                  <a:pt x="9612" y="12313"/>
                </a:cubicBezTo>
                <a:cubicBezTo>
                  <a:pt x="9661" y="12313"/>
                  <a:pt x="9426" y="11847"/>
                  <a:pt x="9183" y="11800"/>
                </a:cubicBezTo>
                <a:cubicBezTo>
                  <a:pt x="9181" y="11793"/>
                  <a:pt x="9441" y="12617"/>
                  <a:pt x="9439" y="12687"/>
                </a:cubicBezTo>
                <a:cubicBezTo>
                  <a:pt x="9402" y="14107"/>
                  <a:pt x="9208" y="15099"/>
                  <a:pt x="9700" y="16477"/>
                </a:cubicBezTo>
                <a:cubicBezTo>
                  <a:pt x="9887" y="17001"/>
                  <a:pt x="10046" y="17353"/>
                  <a:pt x="10383" y="17699"/>
                </a:cubicBezTo>
                <a:cubicBezTo>
                  <a:pt x="10536" y="17856"/>
                  <a:pt x="10693" y="17745"/>
                  <a:pt x="10757" y="18140"/>
                </a:cubicBezTo>
                <a:cubicBezTo>
                  <a:pt x="10835" y="18620"/>
                  <a:pt x="11081" y="18128"/>
                  <a:pt x="11289" y="18253"/>
                </a:cubicBezTo>
                <a:cubicBezTo>
                  <a:pt x="11761" y="18535"/>
                  <a:pt x="12060" y="18764"/>
                  <a:pt x="12573" y="18757"/>
                </a:cubicBezTo>
                <a:cubicBezTo>
                  <a:pt x="12915" y="18752"/>
                  <a:pt x="13053" y="18480"/>
                  <a:pt x="13383" y="19062"/>
                </a:cubicBezTo>
                <a:cubicBezTo>
                  <a:pt x="13455" y="19188"/>
                  <a:pt x="13581" y="19765"/>
                  <a:pt x="13759" y="19648"/>
                </a:cubicBezTo>
                <a:cubicBezTo>
                  <a:pt x="13878" y="19572"/>
                  <a:pt x="14172" y="18967"/>
                  <a:pt x="14298" y="19681"/>
                </a:cubicBezTo>
                <a:cubicBezTo>
                  <a:pt x="14428" y="20418"/>
                  <a:pt x="14650" y="20499"/>
                  <a:pt x="14990" y="20838"/>
                </a:cubicBezTo>
                <a:cubicBezTo>
                  <a:pt x="15057" y="18960"/>
                  <a:pt x="16003" y="19520"/>
                  <a:pt x="16681" y="19636"/>
                </a:cubicBezTo>
                <a:cubicBezTo>
                  <a:pt x="16688" y="19638"/>
                  <a:pt x="16438" y="19096"/>
                  <a:pt x="16774" y="19120"/>
                </a:cubicBezTo>
                <a:cubicBezTo>
                  <a:pt x="16991" y="19134"/>
                  <a:pt x="17036" y="19105"/>
                  <a:pt x="17288" y="19105"/>
                </a:cubicBezTo>
                <a:cubicBezTo>
                  <a:pt x="17707" y="19105"/>
                  <a:pt x="18178" y="19693"/>
                  <a:pt x="18178" y="20580"/>
                </a:cubicBezTo>
                <a:cubicBezTo>
                  <a:pt x="18178" y="20961"/>
                  <a:pt x="18550" y="21452"/>
                  <a:pt x="18610" y="20670"/>
                </a:cubicBezTo>
                <a:cubicBezTo>
                  <a:pt x="18655" y="20089"/>
                  <a:pt x="18304" y="19562"/>
                  <a:pt x="18316" y="18983"/>
                </a:cubicBezTo>
                <a:cubicBezTo>
                  <a:pt x="18326" y="18466"/>
                  <a:pt x="19174" y="17381"/>
                  <a:pt x="19297" y="17148"/>
                </a:cubicBezTo>
                <a:cubicBezTo>
                  <a:pt x="19352" y="17043"/>
                  <a:pt x="19483" y="17232"/>
                  <a:pt x="19570" y="17040"/>
                </a:cubicBezTo>
                <a:cubicBezTo>
                  <a:pt x="19539" y="17108"/>
                  <a:pt x="19046" y="15517"/>
                  <a:pt x="19432" y="15517"/>
                </a:cubicBezTo>
                <a:cubicBezTo>
                  <a:pt x="19368" y="15517"/>
                  <a:pt x="19480" y="16441"/>
                  <a:pt x="19495" y="16426"/>
                </a:cubicBezTo>
                <a:cubicBezTo>
                  <a:pt x="19701" y="16214"/>
                  <a:pt x="19568" y="15900"/>
                  <a:pt x="19578" y="15657"/>
                </a:cubicBezTo>
                <a:cubicBezTo>
                  <a:pt x="19585" y="15471"/>
                  <a:pt x="20254" y="15124"/>
                  <a:pt x="20306" y="14957"/>
                </a:cubicBezTo>
                <a:cubicBezTo>
                  <a:pt x="20330" y="14877"/>
                  <a:pt x="19983" y="14972"/>
                  <a:pt x="19983" y="14941"/>
                </a:cubicBezTo>
                <a:cubicBezTo>
                  <a:pt x="19983" y="14698"/>
                  <a:pt x="20531" y="14719"/>
                  <a:pt x="20605" y="14645"/>
                </a:cubicBezTo>
                <a:cubicBezTo>
                  <a:pt x="20653" y="14597"/>
                  <a:pt x="20444" y="13711"/>
                  <a:pt x="20834" y="13711"/>
                </a:cubicBezTo>
                <a:cubicBezTo>
                  <a:pt x="21418" y="13711"/>
                  <a:pt x="21272" y="13026"/>
                  <a:pt x="21229" y="12330"/>
                </a:cubicBezTo>
                <a:cubicBezTo>
                  <a:pt x="21223" y="12229"/>
                  <a:pt x="21235" y="12424"/>
                  <a:pt x="21229" y="12330"/>
                </a:cubicBezTo>
                <a:close/>
                <a:moveTo>
                  <a:pt x="334" y="6174"/>
                </a:moveTo>
                <a:cubicBezTo>
                  <a:pt x="250" y="6095"/>
                  <a:pt x="187" y="6130"/>
                  <a:pt x="148" y="6281"/>
                </a:cubicBezTo>
                <a:cubicBezTo>
                  <a:pt x="181" y="6443"/>
                  <a:pt x="470" y="6534"/>
                  <a:pt x="508" y="6321"/>
                </a:cubicBezTo>
                <a:cubicBezTo>
                  <a:pt x="560" y="6041"/>
                  <a:pt x="343" y="6291"/>
                  <a:pt x="334" y="6174"/>
                </a:cubicBezTo>
                <a:cubicBezTo>
                  <a:pt x="325" y="6053"/>
                  <a:pt x="344" y="6296"/>
                  <a:pt x="334" y="6174"/>
                </a:cubicBezTo>
                <a:close/>
                <a:moveTo>
                  <a:pt x="3310" y="7070"/>
                </a:moveTo>
                <a:cubicBezTo>
                  <a:pt x="3296" y="7335"/>
                  <a:pt x="2519" y="7561"/>
                  <a:pt x="2959" y="7848"/>
                </a:cubicBezTo>
                <a:cubicBezTo>
                  <a:pt x="3233" y="8026"/>
                  <a:pt x="3305" y="7170"/>
                  <a:pt x="3310" y="7070"/>
                </a:cubicBezTo>
                <a:cubicBezTo>
                  <a:pt x="3315" y="6987"/>
                  <a:pt x="3306" y="7154"/>
                  <a:pt x="3310" y="7070"/>
                </a:cubicBezTo>
                <a:close/>
                <a:moveTo>
                  <a:pt x="942" y="8856"/>
                </a:moveTo>
                <a:cubicBezTo>
                  <a:pt x="842" y="8797"/>
                  <a:pt x="652" y="9082"/>
                  <a:pt x="661" y="9084"/>
                </a:cubicBezTo>
                <a:cubicBezTo>
                  <a:pt x="703" y="9093"/>
                  <a:pt x="1024" y="8904"/>
                  <a:pt x="942" y="8856"/>
                </a:cubicBezTo>
                <a:cubicBezTo>
                  <a:pt x="839" y="8795"/>
                  <a:pt x="1045" y="8917"/>
                  <a:pt x="942" y="8856"/>
                </a:cubicBezTo>
                <a:close/>
                <a:moveTo>
                  <a:pt x="148" y="9540"/>
                </a:moveTo>
                <a:cubicBezTo>
                  <a:pt x="260" y="9464"/>
                  <a:pt x="306" y="9373"/>
                  <a:pt x="260" y="9282"/>
                </a:cubicBezTo>
                <a:cubicBezTo>
                  <a:pt x="213" y="9190"/>
                  <a:pt x="61" y="9598"/>
                  <a:pt x="148" y="9540"/>
                </a:cubicBezTo>
                <a:close/>
                <a:moveTo>
                  <a:pt x="8030" y="8461"/>
                </a:moveTo>
                <a:cubicBezTo>
                  <a:pt x="8041" y="8415"/>
                  <a:pt x="7181" y="6870"/>
                  <a:pt x="7084" y="6727"/>
                </a:cubicBezTo>
                <a:cubicBezTo>
                  <a:pt x="6718" y="6188"/>
                  <a:pt x="6648" y="6945"/>
                  <a:pt x="6232" y="6396"/>
                </a:cubicBezTo>
                <a:cubicBezTo>
                  <a:pt x="6120" y="6249"/>
                  <a:pt x="5732" y="6170"/>
                  <a:pt x="5701" y="6094"/>
                </a:cubicBezTo>
                <a:cubicBezTo>
                  <a:pt x="5561" y="5760"/>
                  <a:pt x="5701" y="4477"/>
                  <a:pt x="5701" y="4085"/>
                </a:cubicBezTo>
                <a:cubicBezTo>
                  <a:pt x="5701" y="2628"/>
                  <a:pt x="6147" y="528"/>
                  <a:pt x="4949" y="661"/>
                </a:cubicBezTo>
                <a:cubicBezTo>
                  <a:pt x="4401" y="723"/>
                  <a:pt x="3838" y="214"/>
                  <a:pt x="3310" y="309"/>
                </a:cubicBezTo>
                <a:cubicBezTo>
                  <a:pt x="3412" y="291"/>
                  <a:pt x="2461" y="23"/>
                  <a:pt x="2507" y="96"/>
                </a:cubicBezTo>
                <a:cubicBezTo>
                  <a:pt x="2356" y="-148"/>
                  <a:pt x="1918" y="112"/>
                  <a:pt x="1722" y="431"/>
                </a:cubicBezTo>
                <a:cubicBezTo>
                  <a:pt x="1638" y="567"/>
                  <a:pt x="1271" y="420"/>
                  <a:pt x="1136" y="624"/>
                </a:cubicBezTo>
                <a:cubicBezTo>
                  <a:pt x="843" y="1067"/>
                  <a:pt x="888" y="1365"/>
                  <a:pt x="390" y="1365"/>
                </a:cubicBezTo>
                <a:cubicBezTo>
                  <a:pt x="111" y="1365"/>
                  <a:pt x="1570" y="2834"/>
                  <a:pt x="1563" y="2801"/>
                </a:cubicBezTo>
                <a:cubicBezTo>
                  <a:pt x="1562" y="2796"/>
                  <a:pt x="164" y="2745"/>
                  <a:pt x="17" y="3264"/>
                </a:cubicBezTo>
                <a:cubicBezTo>
                  <a:pt x="-182" y="3964"/>
                  <a:pt x="1490" y="3756"/>
                  <a:pt x="1456" y="3705"/>
                </a:cubicBezTo>
                <a:cubicBezTo>
                  <a:pt x="1686" y="4047"/>
                  <a:pt x="1174" y="4548"/>
                  <a:pt x="1049" y="4708"/>
                </a:cubicBezTo>
                <a:cubicBezTo>
                  <a:pt x="903" y="4896"/>
                  <a:pt x="672" y="4282"/>
                  <a:pt x="699" y="4936"/>
                </a:cubicBezTo>
                <a:cubicBezTo>
                  <a:pt x="700" y="4973"/>
                  <a:pt x="391" y="5299"/>
                  <a:pt x="351" y="5354"/>
                </a:cubicBezTo>
                <a:cubicBezTo>
                  <a:pt x="389" y="5302"/>
                  <a:pt x="662" y="6053"/>
                  <a:pt x="568" y="6022"/>
                </a:cubicBezTo>
                <a:cubicBezTo>
                  <a:pt x="443" y="5982"/>
                  <a:pt x="1382" y="6514"/>
                  <a:pt x="1185" y="6220"/>
                </a:cubicBezTo>
                <a:cubicBezTo>
                  <a:pt x="1305" y="6398"/>
                  <a:pt x="1274" y="6718"/>
                  <a:pt x="1250" y="6949"/>
                </a:cubicBezTo>
                <a:cubicBezTo>
                  <a:pt x="1277" y="6691"/>
                  <a:pt x="1818" y="7060"/>
                  <a:pt x="1871" y="7092"/>
                </a:cubicBezTo>
                <a:cubicBezTo>
                  <a:pt x="1727" y="7005"/>
                  <a:pt x="2334" y="6709"/>
                  <a:pt x="2302" y="6856"/>
                </a:cubicBezTo>
                <a:cubicBezTo>
                  <a:pt x="2242" y="7126"/>
                  <a:pt x="2137" y="7898"/>
                  <a:pt x="1890" y="7944"/>
                </a:cubicBezTo>
                <a:cubicBezTo>
                  <a:pt x="1829" y="7956"/>
                  <a:pt x="995" y="8729"/>
                  <a:pt x="1054" y="8826"/>
                </a:cubicBezTo>
                <a:cubicBezTo>
                  <a:pt x="1247" y="9140"/>
                  <a:pt x="3063" y="7299"/>
                  <a:pt x="3063" y="6850"/>
                </a:cubicBezTo>
                <a:cubicBezTo>
                  <a:pt x="3012" y="6788"/>
                  <a:pt x="2956" y="6742"/>
                  <a:pt x="2895" y="6713"/>
                </a:cubicBezTo>
                <a:cubicBezTo>
                  <a:pt x="2848" y="6537"/>
                  <a:pt x="3884" y="5291"/>
                  <a:pt x="3848" y="5781"/>
                </a:cubicBezTo>
                <a:cubicBezTo>
                  <a:pt x="3856" y="5677"/>
                  <a:pt x="3217" y="6455"/>
                  <a:pt x="3376" y="6671"/>
                </a:cubicBezTo>
                <a:cubicBezTo>
                  <a:pt x="3457" y="6781"/>
                  <a:pt x="4089" y="6383"/>
                  <a:pt x="4207" y="6318"/>
                </a:cubicBezTo>
                <a:cubicBezTo>
                  <a:pt x="4204" y="6320"/>
                  <a:pt x="4184" y="5800"/>
                  <a:pt x="4189" y="5772"/>
                </a:cubicBezTo>
                <a:cubicBezTo>
                  <a:pt x="4224" y="5557"/>
                  <a:pt x="4622" y="5997"/>
                  <a:pt x="4634" y="5991"/>
                </a:cubicBezTo>
                <a:cubicBezTo>
                  <a:pt x="4559" y="5971"/>
                  <a:pt x="4510" y="6016"/>
                  <a:pt x="4489" y="6126"/>
                </a:cubicBezTo>
                <a:cubicBezTo>
                  <a:pt x="4527" y="6298"/>
                  <a:pt x="5931" y="6159"/>
                  <a:pt x="6034" y="6296"/>
                </a:cubicBezTo>
                <a:cubicBezTo>
                  <a:pt x="5979" y="6224"/>
                  <a:pt x="6950" y="7487"/>
                  <a:pt x="6940" y="7124"/>
                </a:cubicBezTo>
                <a:cubicBezTo>
                  <a:pt x="6897" y="6995"/>
                  <a:pt x="6887" y="6865"/>
                  <a:pt x="6909" y="6732"/>
                </a:cubicBezTo>
                <a:cubicBezTo>
                  <a:pt x="7413" y="7279"/>
                  <a:pt x="6697" y="7341"/>
                  <a:pt x="6697" y="7329"/>
                </a:cubicBezTo>
                <a:cubicBezTo>
                  <a:pt x="6696" y="7348"/>
                  <a:pt x="7036" y="8094"/>
                  <a:pt x="7034" y="8096"/>
                </a:cubicBezTo>
                <a:cubicBezTo>
                  <a:pt x="7102" y="8040"/>
                  <a:pt x="6936" y="7435"/>
                  <a:pt x="7048" y="7496"/>
                </a:cubicBezTo>
                <a:cubicBezTo>
                  <a:pt x="7072" y="7572"/>
                  <a:pt x="7081" y="7653"/>
                  <a:pt x="7076" y="7739"/>
                </a:cubicBezTo>
                <a:cubicBezTo>
                  <a:pt x="7197" y="7969"/>
                  <a:pt x="7209" y="7251"/>
                  <a:pt x="7197" y="7298"/>
                </a:cubicBezTo>
                <a:cubicBezTo>
                  <a:pt x="7226" y="7185"/>
                  <a:pt x="7233" y="8233"/>
                  <a:pt x="7160" y="8218"/>
                </a:cubicBezTo>
                <a:cubicBezTo>
                  <a:pt x="7099" y="8206"/>
                  <a:pt x="7683" y="8187"/>
                  <a:pt x="7557" y="8279"/>
                </a:cubicBezTo>
                <a:cubicBezTo>
                  <a:pt x="7620" y="8233"/>
                  <a:pt x="7300" y="7944"/>
                  <a:pt x="7477" y="7922"/>
                </a:cubicBezTo>
                <a:cubicBezTo>
                  <a:pt x="7777" y="7885"/>
                  <a:pt x="7526" y="8272"/>
                  <a:pt x="7351" y="8294"/>
                </a:cubicBezTo>
                <a:cubicBezTo>
                  <a:pt x="7357" y="8293"/>
                  <a:pt x="7354" y="8863"/>
                  <a:pt x="7384" y="8894"/>
                </a:cubicBezTo>
                <a:cubicBezTo>
                  <a:pt x="7460" y="8974"/>
                  <a:pt x="7686" y="8599"/>
                  <a:pt x="7823" y="8636"/>
                </a:cubicBezTo>
                <a:cubicBezTo>
                  <a:pt x="8026" y="8691"/>
                  <a:pt x="7858" y="9187"/>
                  <a:pt x="8030" y="8461"/>
                </a:cubicBezTo>
                <a:cubicBezTo>
                  <a:pt x="8061" y="8329"/>
                  <a:pt x="7999" y="8592"/>
                  <a:pt x="8030" y="8461"/>
                </a:cubicBezTo>
                <a:close/>
                <a:moveTo>
                  <a:pt x="8030" y="846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0" name="AutoShape 128"/>
          <p:cNvSpPr>
            <a:spLocks/>
          </p:cNvSpPr>
          <p:nvPr/>
        </p:nvSpPr>
        <p:spPr bwMode="auto">
          <a:xfrm>
            <a:off x="6553200" y="6527800"/>
            <a:ext cx="379413" cy="320675"/>
          </a:xfrm>
          <a:custGeom>
            <a:avLst/>
            <a:gdLst/>
            <a:ahLst/>
            <a:cxnLst/>
            <a:rect l="0" t="0" r="r" b="b"/>
            <a:pathLst>
              <a:path w="19254" h="19125">
                <a:moveTo>
                  <a:pt x="19243" y="10883"/>
                </a:moveTo>
                <a:cubicBezTo>
                  <a:pt x="19125" y="9813"/>
                  <a:pt x="17501" y="11203"/>
                  <a:pt x="17849" y="11512"/>
                </a:cubicBezTo>
                <a:cubicBezTo>
                  <a:pt x="18558" y="12142"/>
                  <a:pt x="19361" y="11953"/>
                  <a:pt x="19243" y="10883"/>
                </a:cubicBezTo>
                <a:close/>
                <a:moveTo>
                  <a:pt x="19104" y="4007"/>
                </a:moveTo>
                <a:cubicBezTo>
                  <a:pt x="15803" y="3911"/>
                  <a:pt x="2270" y="-2475"/>
                  <a:pt x="569" y="1072"/>
                </a:cubicBezTo>
                <a:cubicBezTo>
                  <a:pt x="-2239" y="6926"/>
                  <a:pt x="6463" y="4797"/>
                  <a:pt x="2803" y="9685"/>
                </a:cubicBezTo>
                <a:cubicBezTo>
                  <a:pt x="147" y="13226"/>
                  <a:pt x="2923" y="19125"/>
                  <a:pt x="6203" y="19125"/>
                </a:cubicBezTo>
                <a:cubicBezTo>
                  <a:pt x="8694" y="19125"/>
                  <a:pt x="13183" y="16965"/>
                  <a:pt x="13880" y="13242"/>
                </a:cubicBezTo>
                <a:cubicBezTo>
                  <a:pt x="14259" y="11227"/>
                  <a:pt x="19163" y="4465"/>
                  <a:pt x="19104" y="4007"/>
                </a:cubicBezTo>
                <a:cubicBezTo>
                  <a:pt x="18535" y="3991"/>
                  <a:pt x="19220" y="4904"/>
                  <a:pt x="19104" y="4007"/>
                </a:cubicBezTo>
                <a:close/>
                <a:moveTo>
                  <a:pt x="19104" y="4007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1" name="AutoShape 129"/>
          <p:cNvSpPr>
            <a:spLocks/>
          </p:cNvSpPr>
          <p:nvPr/>
        </p:nvSpPr>
        <p:spPr bwMode="auto">
          <a:xfrm>
            <a:off x="7226300" y="6402388"/>
            <a:ext cx="106363" cy="47625"/>
          </a:xfrm>
          <a:custGeom>
            <a:avLst/>
            <a:gdLst/>
            <a:ahLst/>
            <a:cxnLst/>
            <a:rect l="0" t="0" r="r" b="b"/>
            <a:pathLst>
              <a:path w="21455" h="15695">
                <a:moveTo>
                  <a:pt x="10" y="15695"/>
                </a:moveTo>
                <a:cubicBezTo>
                  <a:pt x="8547" y="9348"/>
                  <a:pt x="14097" y="21134"/>
                  <a:pt x="21455" y="902"/>
                </a:cubicBezTo>
                <a:cubicBezTo>
                  <a:pt x="16324" y="-466"/>
                  <a:pt x="7899" y="1472"/>
                  <a:pt x="345" y="0"/>
                </a:cubicBezTo>
                <a:cubicBezTo>
                  <a:pt x="233" y="5232"/>
                  <a:pt x="122" y="10463"/>
                  <a:pt x="10" y="15695"/>
                </a:cubicBezTo>
                <a:cubicBezTo>
                  <a:pt x="1533" y="14563"/>
                  <a:pt x="-145" y="10084"/>
                  <a:pt x="10" y="15695"/>
                </a:cubicBezTo>
                <a:close/>
                <a:moveTo>
                  <a:pt x="10" y="1569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2" name="AutoShape 130"/>
          <p:cNvSpPr>
            <a:spLocks/>
          </p:cNvSpPr>
          <p:nvPr/>
        </p:nvSpPr>
        <p:spPr bwMode="auto">
          <a:xfrm>
            <a:off x="7445375" y="6616700"/>
            <a:ext cx="196850" cy="280988"/>
          </a:xfrm>
          <a:custGeom>
            <a:avLst/>
            <a:gdLst/>
            <a:ahLst/>
            <a:cxnLst/>
            <a:rect l="0" t="0" r="r" b="b"/>
            <a:pathLst>
              <a:path w="14898" h="20529">
                <a:moveTo>
                  <a:pt x="12835" y="19482"/>
                </a:moveTo>
                <a:cubicBezTo>
                  <a:pt x="11422" y="18618"/>
                  <a:pt x="8260" y="19794"/>
                  <a:pt x="7604" y="19674"/>
                </a:cubicBezTo>
                <a:cubicBezTo>
                  <a:pt x="8757" y="19885"/>
                  <a:pt x="16282" y="21600"/>
                  <a:pt x="12835" y="19482"/>
                </a:cubicBezTo>
                <a:cubicBezTo>
                  <a:pt x="12268" y="19135"/>
                  <a:pt x="13400" y="19829"/>
                  <a:pt x="12835" y="19482"/>
                </a:cubicBezTo>
                <a:close/>
                <a:moveTo>
                  <a:pt x="14832" y="0"/>
                </a:moveTo>
                <a:cubicBezTo>
                  <a:pt x="10916" y="439"/>
                  <a:pt x="7477" y="1652"/>
                  <a:pt x="3629" y="2704"/>
                </a:cubicBezTo>
                <a:cubicBezTo>
                  <a:pt x="-5318" y="5144"/>
                  <a:pt x="5095" y="10242"/>
                  <a:pt x="5095" y="10601"/>
                </a:cubicBezTo>
                <a:cubicBezTo>
                  <a:pt x="4241" y="10578"/>
                  <a:pt x="3392" y="10655"/>
                  <a:pt x="2549" y="10833"/>
                </a:cubicBezTo>
                <a:cubicBezTo>
                  <a:pt x="1195" y="11914"/>
                  <a:pt x="5110" y="16773"/>
                  <a:pt x="6508" y="16006"/>
                </a:cubicBezTo>
                <a:cubicBezTo>
                  <a:pt x="6519" y="15103"/>
                  <a:pt x="6377" y="14227"/>
                  <a:pt x="6085" y="13381"/>
                </a:cubicBezTo>
                <a:cubicBezTo>
                  <a:pt x="6642" y="13506"/>
                  <a:pt x="7195" y="13479"/>
                  <a:pt x="7745" y="13303"/>
                </a:cubicBezTo>
                <a:cubicBezTo>
                  <a:pt x="8597" y="12242"/>
                  <a:pt x="5942" y="12353"/>
                  <a:pt x="6465" y="11807"/>
                </a:cubicBezTo>
                <a:cubicBezTo>
                  <a:pt x="7060" y="11187"/>
                  <a:pt x="9889" y="12837"/>
                  <a:pt x="9490" y="10582"/>
                </a:cubicBezTo>
                <a:cubicBezTo>
                  <a:pt x="9023" y="7951"/>
                  <a:pt x="7435" y="10577"/>
                  <a:pt x="6472" y="9479"/>
                </a:cubicBezTo>
                <a:cubicBezTo>
                  <a:pt x="6828" y="9883"/>
                  <a:pt x="6022" y="3965"/>
                  <a:pt x="5554" y="4168"/>
                </a:cubicBezTo>
                <a:cubicBezTo>
                  <a:pt x="7027" y="3529"/>
                  <a:pt x="15739" y="3616"/>
                  <a:pt x="14832" y="0"/>
                </a:cubicBezTo>
                <a:cubicBezTo>
                  <a:pt x="14300" y="60"/>
                  <a:pt x="14915" y="334"/>
                  <a:pt x="14832" y="0"/>
                </a:cubicBezTo>
                <a:close/>
                <a:moveTo>
                  <a:pt x="14832" y="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3" name="AutoShape 131"/>
          <p:cNvSpPr>
            <a:spLocks/>
          </p:cNvSpPr>
          <p:nvPr/>
        </p:nvSpPr>
        <p:spPr bwMode="auto">
          <a:xfrm>
            <a:off x="7821613" y="6864350"/>
            <a:ext cx="73025" cy="46038"/>
          </a:xfrm>
          <a:custGeom>
            <a:avLst/>
            <a:gdLst/>
            <a:ahLst/>
            <a:cxnLst/>
            <a:rect l="0" t="0" r="r" b="b"/>
            <a:pathLst>
              <a:path w="18555" h="18487">
                <a:moveTo>
                  <a:pt x="12699" y="12553"/>
                </a:moveTo>
                <a:cubicBezTo>
                  <a:pt x="14532" y="8176"/>
                  <a:pt x="16481" y="3992"/>
                  <a:pt x="18554" y="0"/>
                </a:cubicBezTo>
                <a:cubicBezTo>
                  <a:pt x="18651" y="550"/>
                  <a:pt x="2276" y="4984"/>
                  <a:pt x="470" y="10732"/>
                </a:cubicBezTo>
                <a:cubicBezTo>
                  <a:pt x="-2949" y="21600"/>
                  <a:pt x="13426" y="19936"/>
                  <a:pt x="12699" y="12553"/>
                </a:cubicBezTo>
                <a:cubicBezTo>
                  <a:pt x="12467" y="10154"/>
                  <a:pt x="12935" y="14945"/>
                  <a:pt x="12699" y="12553"/>
                </a:cubicBezTo>
                <a:close/>
                <a:moveTo>
                  <a:pt x="12699" y="1255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4" name="AutoShape 132"/>
          <p:cNvSpPr>
            <a:spLocks/>
          </p:cNvSpPr>
          <p:nvPr/>
        </p:nvSpPr>
        <p:spPr bwMode="auto">
          <a:xfrm>
            <a:off x="6051550" y="5372100"/>
            <a:ext cx="327025" cy="185738"/>
          </a:xfrm>
          <a:custGeom>
            <a:avLst/>
            <a:gdLst/>
            <a:ahLst/>
            <a:cxnLst/>
            <a:rect l="0" t="0" r="r" b="b"/>
            <a:pathLst>
              <a:path w="18385" h="15875">
                <a:moveTo>
                  <a:pt x="15946" y="11667"/>
                </a:moveTo>
                <a:cubicBezTo>
                  <a:pt x="21485" y="11185"/>
                  <a:pt x="16217" y="-2100"/>
                  <a:pt x="13613" y="287"/>
                </a:cubicBezTo>
                <a:cubicBezTo>
                  <a:pt x="12982" y="869"/>
                  <a:pt x="9123" y="4296"/>
                  <a:pt x="8378" y="3946"/>
                </a:cubicBezTo>
                <a:cubicBezTo>
                  <a:pt x="8120" y="3029"/>
                  <a:pt x="7703" y="2523"/>
                  <a:pt x="7125" y="2428"/>
                </a:cubicBezTo>
                <a:cubicBezTo>
                  <a:pt x="3713" y="8745"/>
                  <a:pt x="7186" y="557"/>
                  <a:pt x="2442" y="557"/>
                </a:cubicBezTo>
                <a:cubicBezTo>
                  <a:pt x="1400" y="557"/>
                  <a:pt x="2949" y="2784"/>
                  <a:pt x="2680" y="2737"/>
                </a:cubicBezTo>
                <a:cubicBezTo>
                  <a:pt x="1752" y="2575"/>
                  <a:pt x="238" y="2114"/>
                  <a:pt x="3" y="4985"/>
                </a:cubicBezTo>
                <a:cubicBezTo>
                  <a:pt x="-115" y="6391"/>
                  <a:pt x="3871" y="5728"/>
                  <a:pt x="3858" y="5707"/>
                </a:cubicBezTo>
                <a:cubicBezTo>
                  <a:pt x="3759" y="5547"/>
                  <a:pt x="3445" y="8031"/>
                  <a:pt x="3589" y="7880"/>
                </a:cubicBezTo>
                <a:cubicBezTo>
                  <a:pt x="3339" y="8141"/>
                  <a:pt x="283" y="8055"/>
                  <a:pt x="580" y="9004"/>
                </a:cubicBezTo>
                <a:cubicBezTo>
                  <a:pt x="753" y="9559"/>
                  <a:pt x="4083" y="8793"/>
                  <a:pt x="4159" y="10489"/>
                </a:cubicBezTo>
                <a:cubicBezTo>
                  <a:pt x="4223" y="11923"/>
                  <a:pt x="2991" y="13970"/>
                  <a:pt x="2808" y="13656"/>
                </a:cubicBezTo>
                <a:cubicBezTo>
                  <a:pt x="6201" y="19500"/>
                  <a:pt x="12337" y="11992"/>
                  <a:pt x="15946" y="11667"/>
                </a:cubicBezTo>
                <a:cubicBezTo>
                  <a:pt x="16969" y="11578"/>
                  <a:pt x="14923" y="11759"/>
                  <a:pt x="15946" y="11667"/>
                </a:cubicBezTo>
                <a:close/>
                <a:moveTo>
                  <a:pt x="15946" y="1166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5" name="AutoShape 133"/>
          <p:cNvSpPr>
            <a:spLocks/>
          </p:cNvSpPr>
          <p:nvPr/>
        </p:nvSpPr>
        <p:spPr bwMode="auto">
          <a:xfrm>
            <a:off x="6505575" y="5994400"/>
            <a:ext cx="123825" cy="177800"/>
          </a:xfrm>
          <a:custGeom>
            <a:avLst/>
            <a:gdLst/>
            <a:ahLst/>
            <a:cxnLst/>
            <a:rect l="0" t="0" r="r" b="b"/>
            <a:pathLst>
              <a:path w="18036" h="18104">
                <a:moveTo>
                  <a:pt x="16806" y="5554"/>
                </a:moveTo>
                <a:cubicBezTo>
                  <a:pt x="13018" y="3308"/>
                  <a:pt x="13694" y="5244"/>
                  <a:pt x="9773" y="4629"/>
                </a:cubicBezTo>
                <a:cubicBezTo>
                  <a:pt x="8911" y="4489"/>
                  <a:pt x="12051" y="417"/>
                  <a:pt x="12042" y="449"/>
                </a:cubicBezTo>
                <a:cubicBezTo>
                  <a:pt x="11144" y="440"/>
                  <a:pt x="6976" y="-913"/>
                  <a:pt x="6875" y="1122"/>
                </a:cubicBezTo>
                <a:cubicBezTo>
                  <a:pt x="7411" y="1845"/>
                  <a:pt x="8132" y="2417"/>
                  <a:pt x="9040" y="2838"/>
                </a:cubicBezTo>
                <a:cubicBezTo>
                  <a:pt x="9208" y="5006"/>
                  <a:pt x="1402" y="4018"/>
                  <a:pt x="448" y="4396"/>
                </a:cubicBezTo>
                <a:cubicBezTo>
                  <a:pt x="2211" y="3697"/>
                  <a:pt x="1546" y="17978"/>
                  <a:pt x="0" y="16946"/>
                </a:cubicBezTo>
                <a:cubicBezTo>
                  <a:pt x="5607" y="20687"/>
                  <a:pt x="9070" y="14119"/>
                  <a:pt x="14155" y="14676"/>
                </a:cubicBezTo>
                <a:cubicBezTo>
                  <a:pt x="21600" y="15493"/>
                  <a:pt x="15872" y="7973"/>
                  <a:pt x="16806" y="5554"/>
                </a:cubicBezTo>
                <a:cubicBezTo>
                  <a:pt x="16238" y="5218"/>
                  <a:pt x="16746" y="5710"/>
                  <a:pt x="16806" y="5554"/>
                </a:cubicBezTo>
                <a:close/>
                <a:moveTo>
                  <a:pt x="16806" y="555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6" name="AutoShape 134"/>
          <p:cNvSpPr>
            <a:spLocks/>
          </p:cNvSpPr>
          <p:nvPr/>
        </p:nvSpPr>
        <p:spPr bwMode="auto">
          <a:xfrm>
            <a:off x="6569075" y="5708650"/>
            <a:ext cx="309563" cy="541338"/>
          </a:xfrm>
          <a:custGeom>
            <a:avLst/>
            <a:gdLst/>
            <a:ahLst/>
            <a:cxnLst/>
            <a:rect l="0" t="0" r="r" b="b"/>
            <a:pathLst>
              <a:path w="21378" h="21437">
                <a:moveTo>
                  <a:pt x="14490" y="1581"/>
                </a:moveTo>
                <a:cubicBezTo>
                  <a:pt x="15036" y="1226"/>
                  <a:pt x="15677" y="-136"/>
                  <a:pt x="14844" y="11"/>
                </a:cubicBezTo>
                <a:cubicBezTo>
                  <a:pt x="14009" y="158"/>
                  <a:pt x="14252" y="1736"/>
                  <a:pt x="14490" y="1581"/>
                </a:cubicBezTo>
                <a:close/>
                <a:moveTo>
                  <a:pt x="2067" y="6126"/>
                </a:moveTo>
                <a:cubicBezTo>
                  <a:pt x="2934" y="6105"/>
                  <a:pt x="3929" y="5142"/>
                  <a:pt x="3511" y="4869"/>
                </a:cubicBezTo>
                <a:cubicBezTo>
                  <a:pt x="3095" y="4597"/>
                  <a:pt x="1422" y="6141"/>
                  <a:pt x="2067" y="6126"/>
                </a:cubicBezTo>
                <a:close/>
                <a:moveTo>
                  <a:pt x="21359" y="16640"/>
                </a:moveTo>
                <a:cubicBezTo>
                  <a:pt x="21464" y="15621"/>
                  <a:pt x="16453" y="16067"/>
                  <a:pt x="17283" y="14273"/>
                </a:cubicBezTo>
                <a:cubicBezTo>
                  <a:pt x="17911" y="12912"/>
                  <a:pt x="12949" y="9822"/>
                  <a:pt x="10797" y="9917"/>
                </a:cubicBezTo>
                <a:cubicBezTo>
                  <a:pt x="11207" y="9899"/>
                  <a:pt x="13238" y="7042"/>
                  <a:pt x="13238" y="6524"/>
                </a:cubicBezTo>
                <a:cubicBezTo>
                  <a:pt x="13238" y="5857"/>
                  <a:pt x="8890" y="6643"/>
                  <a:pt x="8410" y="6301"/>
                </a:cubicBezTo>
                <a:cubicBezTo>
                  <a:pt x="7942" y="5967"/>
                  <a:pt x="11480" y="4512"/>
                  <a:pt x="10446" y="3927"/>
                </a:cubicBezTo>
                <a:cubicBezTo>
                  <a:pt x="9795" y="3560"/>
                  <a:pt x="3090" y="6689"/>
                  <a:pt x="2966" y="6754"/>
                </a:cubicBezTo>
                <a:cubicBezTo>
                  <a:pt x="3531" y="6459"/>
                  <a:pt x="4867" y="9236"/>
                  <a:pt x="4891" y="9393"/>
                </a:cubicBezTo>
                <a:cubicBezTo>
                  <a:pt x="4312" y="9703"/>
                  <a:pt x="3712" y="9996"/>
                  <a:pt x="3093" y="10272"/>
                </a:cubicBezTo>
                <a:cubicBezTo>
                  <a:pt x="3093" y="9316"/>
                  <a:pt x="5780" y="10748"/>
                  <a:pt x="5534" y="10775"/>
                </a:cubicBezTo>
                <a:cubicBezTo>
                  <a:pt x="6144" y="10490"/>
                  <a:pt x="6561" y="10121"/>
                  <a:pt x="6786" y="9665"/>
                </a:cubicBezTo>
                <a:cubicBezTo>
                  <a:pt x="7727" y="9760"/>
                  <a:pt x="6153" y="11961"/>
                  <a:pt x="6176" y="12074"/>
                </a:cubicBezTo>
                <a:cubicBezTo>
                  <a:pt x="6346" y="12909"/>
                  <a:pt x="9858" y="11569"/>
                  <a:pt x="10048" y="11765"/>
                </a:cubicBezTo>
                <a:cubicBezTo>
                  <a:pt x="12355" y="14156"/>
                  <a:pt x="8209" y="15118"/>
                  <a:pt x="8358" y="16703"/>
                </a:cubicBezTo>
                <a:cubicBezTo>
                  <a:pt x="8410" y="17256"/>
                  <a:pt x="5313" y="17779"/>
                  <a:pt x="6015" y="18148"/>
                </a:cubicBezTo>
                <a:cubicBezTo>
                  <a:pt x="6537" y="18422"/>
                  <a:pt x="11369" y="18568"/>
                  <a:pt x="11381" y="18608"/>
                </a:cubicBezTo>
                <a:cubicBezTo>
                  <a:pt x="11455" y="18880"/>
                  <a:pt x="3951" y="20048"/>
                  <a:pt x="5695" y="21436"/>
                </a:cubicBezTo>
                <a:cubicBezTo>
                  <a:pt x="5730" y="21464"/>
                  <a:pt x="19375" y="19715"/>
                  <a:pt x="20331" y="19131"/>
                </a:cubicBezTo>
                <a:cubicBezTo>
                  <a:pt x="21011" y="18719"/>
                  <a:pt x="18900" y="19003"/>
                  <a:pt x="18988" y="18601"/>
                </a:cubicBezTo>
                <a:cubicBezTo>
                  <a:pt x="19186" y="17689"/>
                  <a:pt x="21259" y="17616"/>
                  <a:pt x="21359" y="16640"/>
                </a:cubicBezTo>
                <a:cubicBezTo>
                  <a:pt x="21424" y="16012"/>
                  <a:pt x="21295" y="17268"/>
                  <a:pt x="21359" y="16640"/>
                </a:cubicBezTo>
                <a:close/>
                <a:moveTo>
                  <a:pt x="3801" y="11446"/>
                </a:moveTo>
                <a:cubicBezTo>
                  <a:pt x="1772" y="10168"/>
                  <a:pt x="-136" y="13339"/>
                  <a:pt x="7" y="13358"/>
                </a:cubicBezTo>
                <a:cubicBezTo>
                  <a:pt x="1523" y="13554"/>
                  <a:pt x="7450" y="13742"/>
                  <a:pt x="3801" y="11446"/>
                </a:cubicBezTo>
                <a:cubicBezTo>
                  <a:pt x="2989" y="10935"/>
                  <a:pt x="4699" y="12011"/>
                  <a:pt x="3801" y="11446"/>
                </a:cubicBezTo>
                <a:close/>
                <a:moveTo>
                  <a:pt x="3801" y="1144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7" name="AutoShape 135"/>
          <p:cNvSpPr>
            <a:spLocks/>
          </p:cNvSpPr>
          <p:nvPr/>
        </p:nvSpPr>
        <p:spPr bwMode="auto">
          <a:xfrm>
            <a:off x="6569075" y="5708650"/>
            <a:ext cx="309563" cy="541338"/>
          </a:xfrm>
          <a:custGeom>
            <a:avLst/>
            <a:gdLst/>
            <a:ahLst/>
            <a:cxnLst/>
            <a:rect l="0" t="0" r="r" b="b"/>
            <a:pathLst>
              <a:path w="21378" h="21437">
                <a:moveTo>
                  <a:pt x="14490" y="1581"/>
                </a:moveTo>
                <a:cubicBezTo>
                  <a:pt x="15036" y="1226"/>
                  <a:pt x="15677" y="-136"/>
                  <a:pt x="14844" y="11"/>
                </a:cubicBezTo>
                <a:cubicBezTo>
                  <a:pt x="14009" y="158"/>
                  <a:pt x="14252" y="1736"/>
                  <a:pt x="14490" y="1581"/>
                </a:cubicBezTo>
                <a:close/>
                <a:moveTo>
                  <a:pt x="2067" y="6126"/>
                </a:moveTo>
                <a:cubicBezTo>
                  <a:pt x="2934" y="6105"/>
                  <a:pt x="3929" y="5142"/>
                  <a:pt x="3511" y="4869"/>
                </a:cubicBezTo>
                <a:cubicBezTo>
                  <a:pt x="3095" y="4597"/>
                  <a:pt x="1422" y="6141"/>
                  <a:pt x="2067" y="6126"/>
                </a:cubicBezTo>
                <a:close/>
                <a:moveTo>
                  <a:pt x="21359" y="16640"/>
                </a:moveTo>
                <a:cubicBezTo>
                  <a:pt x="21464" y="15621"/>
                  <a:pt x="16453" y="16067"/>
                  <a:pt x="17283" y="14273"/>
                </a:cubicBezTo>
                <a:cubicBezTo>
                  <a:pt x="17911" y="12912"/>
                  <a:pt x="12949" y="9822"/>
                  <a:pt x="10797" y="9917"/>
                </a:cubicBezTo>
                <a:cubicBezTo>
                  <a:pt x="11207" y="9899"/>
                  <a:pt x="13238" y="7042"/>
                  <a:pt x="13238" y="6524"/>
                </a:cubicBezTo>
                <a:cubicBezTo>
                  <a:pt x="13238" y="5857"/>
                  <a:pt x="8890" y="6643"/>
                  <a:pt x="8410" y="6301"/>
                </a:cubicBezTo>
                <a:cubicBezTo>
                  <a:pt x="7942" y="5967"/>
                  <a:pt x="11480" y="4512"/>
                  <a:pt x="10446" y="3927"/>
                </a:cubicBezTo>
                <a:cubicBezTo>
                  <a:pt x="9795" y="3560"/>
                  <a:pt x="3090" y="6689"/>
                  <a:pt x="2966" y="6754"/>
                </a:cubicBezTo>
                <a:cubicBezTo>
                  <a:pt x="3531" y="6459"/>
                  <a:pt x="4867" y="9236"/>
                  <a:pt x="4891" y="9393"/>
                </a:cubicBezTo>
                <a:cubicBezTo>
                  <a:pt x="4312" y="9703"/>
                  <a:pt x="3712" y="9996"/>
                  <a:pt x="3093" y="10272"/>
                </a:cubicBezTo>
                <a:cubicBezTo>
                  <a:pt x="3093" y="9316"/>
                  <a:pt x="5780" y="10748"/>
                  <a:pt x="5534" y="10775"/>
                </a:cubicBezTo>
                <a:cubicBezTo>
                  <a:pt x="6144" y="10490"/>
                  <a:pt x="6561" y="10121"/>
                  <a:pt x="6786" y="9665"/>
                </a:cubicBezTo>
                <a:cubicBezTo>
                  <a:pt x="7727" y="9760"/>
                  <a:pt x="6153" y="11961"/>
                  <a:pt x="6176" y="12074"/>
                </a:cubicBezTo>
                <a:cubicBezTo>
                  <a:pt x="6346" y="12909"/>
                  <a:pt x="9858" y="11569"/>
                  <a:pt x="10048" y="11765"/>
                </a:cubicBezTo>
                <a:cubicBezTo>
                  <a:pt x="12355" y="14156"/>
                  <a:pt x="8209" y="15118"/>
                  <a:pt x="8358" y="16703"/>
                </a:cubicBezTo>
                <a:cubicBezTo>
                  <a:pt x="8410" y="17256"/>
                  <a:pt x="5313" y="17779"/>
                  <a:pt x="6015" y="18148"/>
                </a:cubicBezTo>
                <a:cubicBezTo>
                  <a:pt x="6537" y="18422"/>
                  <a:pt x="11369" y="18568"/>
                  <a:pt x="11381" y="18608"/>
                </a:cubicBezTo>
                <a:cubicBezTo>
                  <a:pt x="11455" y="18880"/>
                  <a:pt x="3951" y="20048"/>
                  <a:pt x="5695" y="21436"/>
                </a:cubicBezTo>
                <a:cubicBezTo>
                  <a:pt x="5730" y="21464"/>
                  <a:pt x="19375" y="19715"/>
                  <a:pt x="20331" y="19131"/>
                </a:cubicBezTo>
                <a:cubicBezTo>
                  <a:pt x="21011" y="18719"/>
                  <a:pt x="18900" y="19003"/>
                  <a:pt x="18988" y="18601"/>
                </a:cubicBezTo>
                <a:cubicBezTo>
                  <a:pt x="19186" y="17689"/>
                  <a:pt x="21259" y="17616"/>
                  <a:pt x="21359" y="16640"/>
                </a:cubicBezTo>
                <a:cubicBezTo>
                  <a:pt x="21424" y="16012"/>
                  <a:pt x="21295" y="17268"/>
                  <a:pt x="21359" y="16640"/>
                </a:cubicBezTo>
                <a:close/>
                <a:moveTo>
                  <a:pt x="3801" y="11446"/>
                </a:moveTo>
                <a:cubicBezTo>
                  <a:pt x="1772" y="10168"/>
                  <a:pt x="-136" y="13339"/>
                  <a:pt x="7" y="13358"/>
                </a:cubicBezTo>
                <a:cubicBezTo>
                  <a:pt x="1523" y="13554"/>
                  <a:pt x="7450" y="13742"/>
                  <a:pt x="3801" y="11446"/>
                </a:cubicBezTo>
                <a:cubicBezTo>
                  <a:pt x="2989" y="10935"/>
                  <a:pt x="4699" y="12011"/>
                  <a:pt x="3801" y="11446"/>
                </a:cubicBezTo>
                <a:close/>
                <a:moveTo>
                  <a:pt x="3801" y="1144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8" name="AutoShape 136"/>
          <p:cNvSpPr>
            <a:spLocks/>
          </p:cNvSpPr>
          <p:nvPr/>
        </p:nvSpPr>
        <p:spPr bwMode="auto">
          <a:xfrm>
            <a:off x="7085013" y="5868988"/>
            <a:ext cx="139700" cy="160337"/>
          </a:xfrm>
          <a:custGeom>
            <a:avLst/>
            <a:gdLst/>
            <a:ahLst/>
            <a:cxnLst/>
            <a:rect l="0" t="0" r="r" b="b"/>
            <a:pathLst>
              <a:path w="15812" h="16792">
                <a:moveTo>
                  <a:pt x="15615" y="9515"/>
                </a:moveTo>
                <a:cubicBezTo>
                  <a:pt x="11745" y="6985"/>
                  <a:pt x="10530" y="14964"/>
                  <a:pt x="10842" y="15639"/>
                </a:cubicBezTo>
                <a:cubicBezTo>
                  <a:pt x="12910" y="20097"/>
                  <a:pt x="16721" y="10231"/>
                  <a:pt x="15615" y="9515"/>
                </a:cubicBezTo>
                <a:cubicBezTo>
                  <a:pt x="15190" y="9237"/>
                  <a:pt x="16116" y="9839"/>
                  <a:pt x="15615" y="9515"/>
                </a:cubicBezTo>
                <a:close/>
                <a:moveTo>
                  <a:pt x="7619" y="6146"/>
                </a:moveTo>
                <a:cubicBezTo>
                  <a:pt x="5667" y="5136"/>
                  <a:pt x="9290" y="1820"/>
                  <a:pt x="7884" y="352"/>
                </a:cubicBezTo>
                <a:cubicBezTo>
                  <a:pt x="6108" y="-1503"/>
                  <a:pt x="3422" y="4569"/>
                  <a:pt x="3330" y="4656"/>
                </a:cubicBezTo>
                <a:cubicBezTo>
                  <a:pt x="2132" y="5811"/>
                  <a:pt x="-4879" y="17271"/>
                  <a:pt x="5981" y="15717"/>
                </a:cubicBezTo>
                <a:cubicBezTo>
                  <a:pt x="2093" y="9123"/>
                  <a:pt x="8288" y="17470"/>
                  <a:pt x="8944" y="14038"/>
                </a:cubicBezTo>
                <a:cubicBezTo>
                  <a:pt x="9540" y="10916"/>
                  <a:pt x="6872" y="12745"/>
                  <a:pt x="6031" y="11500"/>
                </a:cubicBezTo>
                <a:cubicBezTo>
                  <a:pt x="4186" y="8740"/>
                  <a:pt x="12531" y="8728"/>
                  <a:pt x="7619" y="6146"/>
                </a:cubicBezTo>
                <a:cubicBezTo>
                  <a:pt x="7090" y="5872"/>
                  <a:pt x="8147" y="6423"/>
                  <a:pt x="7619" y="6146"/>
                </a:cubicBezTo>
                <a:close/>
                <a:moveTo>
                  <a:pt x="7619" y="614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89" name="AutoShape 137"/>
          <p:cNvSpPr>
            <a:spLocks/>
          </p:cNvSpPr>
          <p:nvPr/>
        </p:nvSpPr>
        <p:spPr bwMode="auto">
          <a:xfrm>
            <a:off x="7178675" y="5229225"/>
            <a:ext cx="384175" cy="752475"/>
          </a:xfrm>
          <a:custGeom>
            <a:avLst/>
            <a:gdLst/>
            <a:ahLst/>
            <a:cxnLst/>
            <a:rect l="0" t="0" r="r" b="b"/>
            <a:pathLst>
              <a:path w="19435" h="19642">
                <a:moveTo>
                  <a:pt x="11447" y="16249"/>
                </a:moveTo>
                <a:cubicBezTo>
                  <a:pt x="10552" y="16263"/>
                  <a:pt x="10133" y="17293"/>
                  <a:pt x="10363" y="17462"/>
                </a:cubicBezTo>
                <a:cubicBezTo>
                  <a:pt x="10552" y="17600"/>
                  <a:pt x="12342" y="16235"/>
                  <a:pt x="11447" y="16249"/>
                </a:cubicBezTo>
                <a:close/>
                <a:moveTo>
                  <a:pt x="19415" y="4126"/>
                </a:moveTo>
                <a:cubicBezTo>
                  <a:pt x="17484" y="3005"/>
                  <a:pt x="20219" y="1318"/>
                  <a:pt x="16460" y="319"/>
                </a:cubicBezTo>
                <a:cubicBezTo>
                  <a:pt x="12946" y="-616"/>
                  <a:pt x="12783" y="768"/>
                  <a:pt x="10119" y="1127"/>
                </a:cubicBezTo>
                <a:cubicBezTo>
                  <a:pt x="7851" y="1432"/>
                  <a:pt x="6427" y="3394"/>
                  <a:pt x="4952" y="4259"/>
                </a:cubicBezTo>
                <a:cubicBezTo>
                  <a:pt x="3692" y="4998"/>
                  <a:pt x="4647" y="6785"/>
                  <a:pt x="4195" y="7314"/>
                </a:cubicBezTo>
                <a:cubicBezTo>
                  <a:pt x="3753" y="7833"/>
                  <a:pt x="1242" y="7120"/>
                  <a:pt x="1241" y="8527"/>
                </a:cubicBezTo>
                <a:cubicBezTo>
                  <a:pt x="1241" y="9240"/>
                  <a:pt x="1702" y="12275"/>
                  <a:pt x="1848" y="12318"/>
                </a:cubicBezTo>
                <a:cubicBezTo>
                  <a:pt x="2934" y="12637"/>
                  <a:pt x="-1381" y="14898"/>
                  <a:pt x="466" y="15780"/>
                </a:cubicBezTo>
                <a:cubicBezTo>
                  <a:pt x="594" y="15842"/>
                  <a:pt x="3639" y="20984"/>
                  <a:pt x="4452" y="19305"/>
                </a:cubicBezTo>
                <a:cubicBezTo>
                  <a:pt x="4487" y="19231"/>
                  <a:pt x="8832" y="17123"/>
                  <a:pt x="8675" y="17147"/>
                </a:cubicBezTo>
                <a:cubicBezTo>
                  <a:pt x="8444" y="17453"/>
                  <a:pt x="8155" y="17527"/>
                  <a:pt x="7806" y="17367"/>
                </a:cubicBezTo>
                <a:cubicBezTo>
                  <a:pt x="8142" y="15748"/>
                  <a:pt x="11613" y="14569"/>
                  <a:pt x="11613" y="13369"/>
                </a:cubicBezTo>
                <a:cubicBezTo>
                  <a:pt x="11613" y="13077"/>
                  <a:pt x="5697" y="10421"/>
                  <a:pt x="9797" y="9538"/>
                </a:cubicBezTo>
                <a:cubicBezTo>
                  <a:pt x="12340" y="8992"/>
                  <a:pt x="18313" y="3472"/>
                  <a:pt x="19415" y="4126"/>
                </a:cubicBezTo>
                <a:cubicBezTo>
                  <a:pt x="19187" y="3994"/>
                  <a:pt x="19518" y="4187"/>
                  <a:pt x="19415" y="4126"/>
                </a:cubicBezTo>
                <a:close/>
                <a:moveTo>
                  <a:pt x="19415" y="412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0" name="AutoShape 138"/>
          <p:cNvSpPr>
            <a:spLocks/>
          </p:cNvSpPr>
          <p:nvPr/>
        </p:nvSpPr>
        <p:spPr bwMode="auto">
          <a:xfrm>
            <a:off x="7508875" y="5762625"/>
            <a:ext cx="180975" cy="103188"/>
          </a:xfrm>
          <a:custGeom>
            <a:avLst/>
            <a:gdLst/>
            <a:ahLst/>
            <a:cxnLst/>
            <a:rect l="0" t="0" r="r" b="b"/>
            <a:pathLst>
              <a:path w="19126" h="14760">
                <a:moveTo>
                  <a:pt x="3079" y="5084"/>
                </a:moveTo>
                <a:cubicBezTo>
                  <a:pt x="3475" y="3950"/>
                  <a:pt x="239" y="4448"/>
                  <a:pt x="966" y="5467"/>
                </a:cubicBezTo>
                <a:cubicBezTo>
                  <a:pt x="1507" y="6225"/>
                  <a:pt x="2688" y="6220"/>
                  <a:pt x="3079" y="5084"/>
                </a:cubicBezTo>
                <a:close/>
                <a:moveTo>
                  <a:pt x="1604" y="7281"/>
                </a:moveTo>
                <a:cubicBezTo>
                  <a:pt x="91" y="8298"/>
                  <a:pt x="-352" y="9784"/>
                  <a:pt x="278" y="11748"/>
                </a:cubicBezTo>
                <a:cubicBezTo>
                  <a:pt x="1590" y="10970"/>
                  <a:pt x="2737" y="9809"/>
                  <a:pt x="3721" y="8263"/>
                </a:cubicBezTo>
                <a:cubicBezTo>
                  <a:pt x="3667" y="6573"/>
                  <a:pt x="2963" y="6245"/>
                  <a:pt x="1604" y="7281"/>
                </a:cubicBezTo>
                <a:cubicBezTo>
                  <a:pt x="-165" y="8039"/>
                  <a:pt x="3375" y="6526"/>
                  <a:pt x="1604" y="7281"/>
                </a:cubicBezTo>
                <a:close/>
                <a:moveTo>
                  <a:pt x="19012" y="3610"/>
                </a:moveTo>
                <a:cubicBezTo>
                  <a:pt x="19595" y="1676"/>
                  <a:pt x="-16" y="-6161"/>
                  <a:pt x="8176" y="9938"/>
                </a:cubicBezTo>
                <a:cubicBezTo>
                  <a:pt x="7946" y="9486"/>
                  <a:pt x="13239" y="15439"/>
                  <a:pt x="14684" y="14696"/>
                </a:cubicBezTo>
                <a:cubicBezTo>
                  <a:pt x="21248" y="11315"/>
                  <a:pt x="16132" y="13199"/>
                  <a:pt x="19012" y="3610"/>
                </a:cubicBezTo>
                <a:cubicBezTo>
                  <a:pt x="19419" y="2258"/>
                  <a:pt x="18570" y="5084"/>
                  <a:pt x="19012" y="3610"/>
                </a:cubicBezTo>
                <a:close/>
                <a:moveTo>
                  <a:pt x="19012" y="361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1" name="AutoShape 139"/>
          <p:cNvSpPr>
            <a:spLocks/>
          </p:cNvSpPr>
          <p:nvPr/>
        </p:nvSpPr>
        <p:spPr bwMode="auto">
          <a:xfrm>
            <a:off x="7867650" y="8039100"/>
            <a:ext cx="242888" cy="352425"/>
          </a:xfrm>
          <a:custGeom>
            <a:avLst/>
            <a:gdLst/>
            <a:ahLst/>
            <a:cxnLst/>
            <a:rect l="0" t="0" r="r" b="b"/>
            <a:pathLst>
              <a:path w="19753" h="19019">
                <a:moveTo>
                  <a:pt x="17340" y="4503"/>
                </a:moveTo>
                <a:cubicBezTo>
                  <a:pt x="18292" y="3801"/>
                  <a:pt x="18983" y="2605"/>
                  <a:pt x="19753" y="1777"/>
                </a:cubicBezTo>
                <a:cubicBezTo>
                  <a:pt x="15581" y="2472"/>
                  <a:pt x="6908" y="3727"/>
                  <a:pt x="3235" y="423"/>
                </a:cubicBezTo>
                <a:cubicBezTo>
                  <a:pt x="-121" y="-2581"/>
                  <a:pt x="603" y="11425"/>
                  <a:pt x="894" y="10246"/>
                </a:cubicBezTo>
                <a:cubicBezTo>
                  <a:pt x="277" y="12795"/>
                  <a:pt x="-1847" y="11320"/>
                  <a:pt x="3917" y="13609"/>
                </a:cubicBezTo>
                <a:cubicBezTo>
                  <a:pt x="8601" y="15470"/>
                  <a:pt x="8657" y="16799"/>
                  <a:pt x="12965" y="19019"/>
                </a:cubicBezTo>
                <a:cubicBezTo>
                  <a:pt x="14610" y="15889"/>
                  <a:pt x="16387" y="15195"/>
                  <a:pt x="18748" y="12915"/>
                </a:cubicBezTo>
                <a:cubicBezTo>
                  <a:pt x="19162" y="11447"/>
                  <a:pt x="17378" y="6534"/>
                  <a:pt x="17340" y="4503"/>
                </a:cubicBezTo>
                <a:close/>
                <a:moveTo>
                  <a:pt x="17340" y="450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2" name="AutoShape 140"/>
          <p:cNvSpPr>
            <a:spLocks/>
          </p:cNvSpPr>
          <p:nvPr/>
        </p:nvSpPr>
        <p:spPr bwMode="auto">
          <a:xfrm>
            <a:off x="7727950" y="8074025"/>
            <a:ext cx="168275" cy="193675"/>
          </a:xfrm>
          <a:custGeom>
            <a:avLst/>
            <a:gdLst/>
            <a:ahLst/>
            <a:cxnLst/>
            <a:rect l="0" t="0" r="r" b="b"/>
            <a:pathLst>
              <a:path w="17742" h="19317">
                <a:moveTo>
                  <a:pt x="16769" y="3326"/>
                </a:moveTo>
                <a:cubicBezTo>
                  <a:pt x="15715" y="-1546"/>
                  <a:pt x="11489" y="240"/>
                  <a:pt x="7247" y="699"/>
                </a:cubicBezTo>
                <a:cubicBezTo>
                  <a:pt x="2873" y="1159"/>
                  <a:pt x="3222" y="15011"/>
                  <a:pt x="0" y="19269"/>
                </a:cubicBezTo>
                <a:cubicBezTo>
                  <a:pt x="7250" y="20054"/>
                  <a:pt x="21600" y="11109"/>
                  <a:pt x="16769" y="3326"/>
                </a:cubicBezTo>
                <a:close/>
                <a:moveTo>
                  <a:pt x="16769" y="332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3" name="AutoShape 141"/>
          <p:cNvSpPr>
            <a:spLocks/>
          </p:cNvSpPr>
          <p:nvPr/>
        </p:nvSpPr>
        <p:spPr bwMode="auto">
          <a:xfrm>
            <a:off x="8572500" y="6456363"/>
            <a:ext cx="547688" cy="369887"/>
          </a:xfrm>
          <a:custGeom>
            <a:avLst/>
            <a:gdLst/>
            <a:ahLst/>
            <a:cxnLst/>
            <a:rect l="0" t="0" r="r" b="b"/>
            <a:pathLst>
              <a:path w="19055" h="20861">
                <a:moveTo>
                  <a:pt x="18905" y="11715"/>
                </a:moveTo>
                <a:cubicBezTo>
                  <a:pt x="17454" y="9500"/>
                  <a:pt x="12151" y="12964"/>
                  <a:pt x="11972" y="10365"/>
                </a:cubicBezTo>
                <a:cubicBezTo>
                  <a:pt x="11762" y="7238"/>
                  <a:pt x="10786" y="5241"/>
                  <a:pt x="9101" y="5172"/>
                </a:cubicBezTo>
                <a:cubicBezTo>
                  <a:pt x="9076" y="5171"/>
                  <a:pt x="6610" y="5254"/>
                  <a:pt x="6598" y="5192"/>
                </a:cubicBezTo>
                <a:cubicBezTo>
                  <a:pt x="5828" y="916"/>
                  <a:pt x="5110" y="4511"/>
                  <a:pt x="3923" y="4174"/>
                </a:cubicBezTo>
                <a:cubicBezTo>
                  <a:pt x="3116" y="3945"/>
                  <a:pt x="4421" y="211"/>
                  <a:pt x="3530" y="211"/>
                </a:cubicBezTo>
                <a:cubicBezTo>
                  <a:pt x="3321" y="1154"/>
                  <a:pt x="3169" y="2128"/>
                  <a:pt x="3076" y="3132"/>
                </a:cubicBezTo>
                <a:cubicBezTo>
                  <a:pt x="2709" y="2190"/>
                  <a:pt x="2657" y="1152"/>
                  <a:pt x="2919" y="15"/>
                </a:cubicBezTo>
                <a:cubicBezTo>
                  <a:pt x="-2137" y="-379"/>
                  <a:pt x="1961" y="6702"/>
                  <a:pt x="0" y="10302"/>
                </a:cubicBezTo>
                <a:cubicBezTo>
                  <a:pt x="1511" y="11652"/>
                  <a:pt x="1165" y="7838"/>
                  <a:pt x="2330" y="7838"/>
                </a:cubicBezTo>
                <a:cubicBezTo>
                  <a:pt x="4398" y="7838"/>
                  <a:pt x="4466" y="10313"/>
                  <a:pt x="6419" y="10817"/>
                </a:cubicBezTo>
                <a:cubicBezTo>
                  <a:pt x="7500" y="11101"/>
                  <a:pt x="8874" y="18484"/>
                  <a:pt x="10864" y="18026"/>
                </a:cubicBezTo>
                <a:cubicBezTo>
                  <a:pt x="11274" y="17933"/>
                  <a:pt x="12841" y="20226"/>
                  <a:pt x="13364" y="20845"/>
                </a:cubicBezTo>
                <a:cubicBezTo>
                  <a:pt x="13371" y="21221"/>
                  <a:pt x="13096" y="14656"/>
                  <a:pt x="13006" y="15405"/>
                </a:cubicBezTo>
                <a:cubicBezTo>
                  <a:pt x="13039" y="15129"/>
                  <a:pt x="16176" y="10802"/>
                  <a:pt x="16510" y="11830"/>
                </a:cubicBezTo>
                <a:cubicBezTo>
                  <a:pt x="16458" y="12439"/>
                  <a:pt x="16329" y="12990"/>
                  <a:pt x="16123" y="13484"/>
                </a:cubicBezTo>
                <a:cubicBezTo>
                  <a:pt x="16354" y="13471"/>
                  <a:pt x="19463" y="12571"/>
                  <a:pt x="18905" y="11715"/>
                </a:cubicBezTo>
                <a:cubicBezTo>
                  <a:pt x="18385" y="10921"/>
                  <a:pt x="19425" y="12512"/>
                  <a:pt x="18905" y="11715"/>
                </a:cubicBezTo>
                <a:close/>
                <a:moveTo>
                  <a:pt x="18905" y="1171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4" name="AutoShape 142"/>
          <p:cNvSpPr>
            <a:spLocks/>
          </p:cNvSpPr>
          <p:nvPr/>
        </p:nvSpPr>
        <p:spPr bwMode="auto">
          <a:xfrm>
            <a:off x="6975475" y="4394200"/>
            <a:ext cx="804863" cy="1443038"/>
          </a:xfrm>
          <a:custGeom>
            <a:avLst/>
            <a:gdLst/>
            <a:ahLst/>
            <a:cxnLst/>
            <a:rect l="0" t="0" r="r" b="b"/>
            <a:pathLst>
              <a:path w="21142" h="21475">
                <a:moveTo>
                  <a:pt x="10792" y="579"/>
                </a:moveTo>
                <a:cubicBezTo>
                  <a:pt x="11463" y="915"/>
                  <a:pt x="12840" y="524"/>
                  <a:pt x="13707" y="838"/>
                </a:cubicBezTo>
                <a:cubicBezTo>
                  <a:pt x="13694" y="833"/>
                  <a:pt x="11961" y="1181"/>
                  <a:pt x="11983" y="1215"/>
                </a:cubicBezTo>
                <a:cubicBezTo>
                  <a:pt x="12415" y="1879"/>
                  <a:pt x="18453" y="1489"/>
                  <a:pt x="18052" y="543"/>
                </a:cubicBezTo>
                <a:cubicBezTo>
                  <a:pt x="17991" y="399"/>
                  <a:pt x="14148" y="93"/>
                  <a:pt x="14257" y="72"/>
                </a:cubicBezTo>
                <a:cubicBezTo>
                  <a:pt x="14007" y="228"/>
                  <a:pt x="13958" y="401"/>
                  <a:pt x="14110" y="590"/>
                </a:cubicBezTo>
                <a:cubicBezTo>
                  <a:pt x="13727" y="754"/>
                  <a:pt x="12325" y="-35"/>
                  <a:pt x="11873" y="1"/>
                </a:cubicBezTo>
                <a:cubicBezTo>
                  <a:pt x="11801" y="7"/>
                  <a:pt x="11961" y="181"/>
                  <a:pt x="11323" y="131"/>
                </a:cubicBezTo>
                <a:cubicBezTo>
                  <a:pt x="11294" y="229"/>
                  <a:pt x="11300" y="327"/>
                  <a:pt x="11342" y="425"/>
                </a:cubicBezTo>
                <a:cubicBezTo>
                  <a:pt x="11422" y="322"/>
                  <a:pt x="9626" y="-4"/>
                  <a:pt x="10792" y="579"/>
                </a:cubicBezTo>
                <a:cubicBezTo>
                  <a:pt x="10957" y="661"/>
                  <a:pt x="10627" y="496"/>
                  <a:pt x="10792" y="579"/>
                </a:cubicBezTo>
                <a:close/>
                <a:moveTo>
                  <a:pt x="4962" y="2488"/>
                </a:moveTo>
                <a:cubicBezTo>
                  <a:pt x="5143" y="2588"/>
                  <a:pt x="5339" y="2674"/>
                  <a:pt x="5549" y="2747"/>
                </a:cubicBezTo>
                <a:cubicBezTo>
                  <a:pt x="5262" y="2764"/>
                  <a:pt x="4973" y="1923"/>
                  <a:pt x="4449" y="2016"/>
                </a:cubicBezTo>
                <a:cubicBezTo>
                  <a:pt x="4406" y="2253"/>
                  <a:pt x="4577" y="2411"/>
                  <a:pt x="4962" y="2488"/>
                </a:cubicBezTo>
                <a:close/>
                <a:moveTo>
                  <a:pt x="5714" y="1533"/>
                </a:moveTo>
                <a:cubicBezTo>
                  <a:pt x="5249" y="1470"/>
                  <a:pt x="5289" y="2744"/>
                  <a:pt x="6663" y="2762"/>
                </a:cubicBezTo>
                <a:cubicBezTo>
                  <a:pt x="6873" y="2765"/>
                  <a:pt x="8305" y="1994"/>
                  <a:pt x="8331" y="2115"/>
                </a:cubicBezTo>
                <a:cubicBezTo>
                  <a:pt x="8121" y="2258"/>
                  <a:pt x="8124" y="2377"/>
                  <a:pt x="8340" y="2472"/>
                </a:cubicBezTo>
                <a:cubicBezTo>
                  <a:pt x="8618" y="2372"/>
                  <a:pt x="8911" y="2299"/>
                  <a:pt x="9220" y="2254"/>
                </a:cubicBezTo>
                <a:cubicBezTo>
                  <a:pt x="9700" y="2688"/>
                  <a:pt x="7160" y="2910"/>
                  <a:pt x="6942" y="3065"/>
                </a:cubicBezTo>
                <a:cubicBezTo>
                  <a:pt x="6587" y="3319"/>
                  <a:pt x="9148" y="3179"/>
                  <a:pt x="9343" y="3207"/>
                </a:cubicBezTo>
                <a:cubicBezTo>
                  <a:pt x="9357" y="3209"/>
                  <a:pt x="7089" y="3524"/>
                  <a:pt x="7070" y="3631"/>
                </a:cubicBezTo>
                <a:cubicBezTo>
                  <a:pt x="6996" y="4061"/>
                  <a:pt x="8409" y="4046"/>
                  <a:pt x="8702" y="4114"/>
                </a:cubicBezTo>
                <a:cubicBezTo>
                  <a:pt x="8625" y="4222"/>
                  <a:pt x="8490" y="4289"/>
                  <a:pt x="8298" y="4315"/>
                </a:cubicBezTo>
                <a:cubicBezTo>
                  <a:pt x="8276" y="4333"/>
                  <a:pt x="10815" y="4466"/>
                  <a:pt x="10815" y="3316"/>
                </a:cubicBezTo>
                <a:cubicBezTo>
                  <a:pt x="10815" y="3025"/>
                  <a:pt x="12230" y="1630"/>
                  <a:pt x="12873" y="2230"/>
                </a:cubicBezTo>
                <a:cubicBezTo>
                  <a:pt x="12627" y="2001"/>
                  <a:pt x="13216" y="3680"/>
                  <a:pt x="12909" y="3642"/>
                </a:cubicBezTo>
                <a:cubicBezTo>
                  <a:pt x="13291" y="3690"/>
                  <a:pt x="16006" y="3886"/>
                  <a:pt x="15907" y="3195"/>
                </a:cubicBezTo>
                <a:cubicBezTo>
                  <a:pt x="15869" y="2928"/>
                  <a:pt x="13115" y="2855"/>
                  <a:pt x="13230" y="2028"/>
                </a:cubicBezTo>
                <a:cubicBezTo>
                  <a:pt x="13281" y="1668"/>
                  <a:pt x="10043" y="1334"/>
                  <a:pt x="10114" y="1345"/>
                </a:cubicBezTo>
                <a:cubicBezTo>
                  <a:pt x="10565" y="1409"/>
                  <a:pt x="9476" y="617"/>
                  <a:pt x="9032" y="531"/>
                </a:cubicBezTo>
                <a:cubicBezTo>
                  <a:pt x="8311" y="393"/>
                  <a:pt x="9223" y="1868"/>
                  <a:pt x="9233" y="1840"/>
                </a:cubicBezTo>
                <a:cubicBezTo>
                  <a:pt x="9192" y="1946"/>
                  <a:pt x="8136" y="909"/>
                  <a:pt x="8060" y="873"/>
                </a:cubicBezTo>
                <a:cubicBezTo>
                  <a:pt x="7528" y="619"/>
                  <a:pt x="7489" y="1446"/>
                  <a:pt x="7343" y="1488"/>
                </a:cubicBezTo>
                <a:cubicBezTo>
                  <a:pt x="7291" y="1502"/>
                  <a:pt x="6772" y="1111"/>
                  <a:pt x="6575" y="1097"/>
                </a:cubicBezTo>
                <a:cubicBezTo>
                  <a:pt x="6796" y="1024"/>
                  <a:pt x="7028" y="969"/>
                  <a:pt x="7272" y="932"/>
                </a:cubicBezTo>
                <a:cubicBezTo>
                  <a:pt x="7022" y="1007"/>
                  <a:pt x="2617" y="1113"/>
                  <a:pt x="5714" y="1533"/>
                </a:cubicBezTo>
                <a:cubicBezTo>
                  <a:pt x="6062" y="1580"/>
                  <a:pt x="5366" y="1486"/>
                  <a:pt x="5714" y="1533"/>
                </a:cubicBezTo>
                <a:close/>
                <a:moveTo>
                  <a:pt x="20497" y="11607"/>
                </a:moveTo>
                <a:cubicBezTo>
                  <a:pt x="20409" y="11819"/>
                  <a:pt x="19611" y="11359"/>
                  <a:pt x="19592" y="11316"/>
                </a:cubicBezTo>
                <a:cubicBezTo>
                  <a:pt x="19644" y="11433"/>
                  <a:pt x="21083" y="11209"/>
                  <a:pt x="21120" y="11088"/>
                </a:cubicBezTo>
                <a:cubicBezTo>
                  <a:pt x="21415" y="10146"/>
                  <a:pt x="18560" y="10983"/>
                  <a:pt x="18842" y="10987"/>
                </a:cubicBezTo>
                <a:cubicBezTo>
                  <a:pt x="18558" y="10983"/>
                  <a:pt x="18993" y="10452"/>
                  <a:pt x="18974" y="10430"/>
                </a:cubicBezTo>
                <a:cubicBezTo>
                  <a:pt x="18341" y="9723"/>
                  <a:pt x="17903" y="11002"/>
                  <a:pt x="17538" y="11002"/>
                </a:cubicBezTo>
                <a:cubicBezTo>
                  <a:pt x="17367" y="11002"/>
                  <a:pt x="17691" y="10384"/>
                  <a:pt x="17412" y="10491"/>
                </a:cubicBezTo>
                <a:cubicBezTo>
                  <a:pt x="17017" y="10739"/>
                  <a:pt x="16624" y="10988"/>
                  <a:pt x="16231" y="11237"/>
                </a:cubicBezTo>
                <a:cubicBezTo>
                  <a:pt x="15833" y="11286"/>
                  <a:pt x="17058" y="10402"/>
                  <a:pt x="17059" y="10407"/>
                </a:cubicBezTo>
                <a:cubicBezTo>
                  <a:pt x="16885" y="9764"/>
                  <a:pt x="14371" y="11434"/>
                  <a:pt x="14593" y="11395"/>
                </a:cubicBezTo>
                <a:cubicBezTo>
                  <a:pt x="13774" y="11542"/>
                  <a:pt x="14811" y="10373"/>
                  <a:pt x="14899" y="10570"/>
                </a:cubicBezTo>
                <a:cubicBezTo>
                  <a:pt x="14940" y="10663"/>
                  <a:pt x="13697" y="10661"/>
                  <a:pt x="13715" y="10830"/>
                </a:cubicBezTo>
                <a:cubicBezTo>
                  <a:pt x="13889" y="10931"/>
                  <a:pt x="14004" y="11052"/>
                  <a:pt x="14058" y="11194"/>
                </a:cubicBezTo>
                <a:cubicBezTo>
                  <a:pt x="13750" y="11156"/>
                  <a:pt x="13440" y="11150"/>
                  <a:pt x="13126" y="11174"/>
                </a:cubicBezTo>
                <a:cubicBezTo>
                  <a:pt x="13238" y="11293"/>
                  <a:pt x="13393" y="11382"/>
                  <a:pt x="13591" y="11442"/>
                </a:cubicBezTo>
                <a:cubicBezTo>
                  <a:pt x="13607" y="11488"/>
                  <a:pt x="12468" y="11232"/>
                  <a:pt x="12501" y="11221"/>
                </a:cubicBezTo>
                <a:cubicBezTo>
                  <a:pt x="12547" y="11204"/>
                  <a:pt x="12864" y="11884"/>
                  <a:pt x="12518" y="11751"/>
                </a:cubicBezTo>
                <a:cubicBezTo>
                  <a:pt x="12389" y="11702"/>
                  <a:pt x="10822" y="11252"/>
                  <a:pt x="11073" y="11426"/>
                </a:cubicBezTo>
                <a:cubicBezTo>
                  <a:pt x="11574" y="11774"/>
                  <a:pt x="9339" y="11811"/>
                  <a:pt x="9447" y="12228"/>
                </a:cubicBezTo>
                <a:cubicBezTo>
                  <a:pt x="9469" y="12311"/>
                  <a:pt x="10287" y="12112"/>
                  <a:pt x="10156" y="12528"/>
                </a:cubicBezTo>
                <a:cubicBezTo>
                  <a:pt x="10164" y="12503"/>
                  <a:pt x="8734" y="12551"/>
                  <a:pt x="8763" y="12565"/>
                </a:cubicBezTo>
                <a:cubicBezTo>
                  <a:pt x="8819" y="12417"/>
                  <a:pt x="8884" y="12271"/>
                  <a:pt x="8958" y="12126"/>
                </a:cubicBezTo>
                <a:cubicBezTo>
                  <a:pt x="8946" y="12113"/>
                  <a:pt x="6630" y="13408"/>
                  <a:pt x="6500" y="13403"/>
                </a:cubicBezTo>
                <a:cubicBezTo>
                  <a:pt x="7167" y="13425"/>
                  <a:pt x="8581" y="12460"/>
                  <a:pt x="9276" y="12841"/>
                </a:cubicBezTo>
                <a:cubicBezTo>
                  <a:pt x="9275" y="12840"/>
                  <a:pt x="9185" y="13249"/>
                  <a:pt x="9160" y="13255"/>
                </a:cubicBezTo>
                <a:cubicBezTo>
                  <a:pt x="7203" y="13719"/>
                  <a:pt x="6653" y="15568"/>
                  <a:pt x="4877" y="16023"/>
                </a:cubicBezTo>
                <a:cubicBezTo>
                  <a:pt x="4760" y="16053"/>
                  <a:pt x="5613" y="16408"/>
                  <a:pt x="5314" y="16477"/>
                </a:cubicBezTo>
                <a:cubicBezTo>
                  <a:pt x="4394" y="16687"/>
                  <a:pt x="4204" y="16980"/>
                  <a:pt x="3434" y="17351"/>
                </a:cubicBezTo>
                <a:cubicBezTo>
                  <a:pt x="3392" y="17371"/>
                  <a:pt x="2114" y="17373"/>
                  <a:pt x="1637" y="17791"/>
                </a:cubicBezTo>
                <a:cubicBezTo>
                  <a:pt x="1733" y="17901"/>
                  <a:pt x="1880" y="17972"/>
                  <a:pt x="2077" y="18003"/>
                </a:cubicBezTo>
                <a:cubicBezTo>
                  <a:pt x="1499" y="17260"/>
                  <a:pt x="161" y="19116"/>
                  <a:pt x="183" y="19001"/>
                </a:cubicBezTo>
                <a:cubicBezTo>
                  <a:pt x="-38" y="20157"/>
                  <a:pt x="1084" y="19685"/>
                  <a:pt x="1210" y="19939"/>
                </a:cubicBezTo>
                <a:cubicBezTo>
                  <a:pt x="1478" y="20482"/>
                  <a:pt x="76" y="20241"/>
                  <a:pt x="142" y="20209"/>
                </a:cubicBezTo>
                <a:cubicBezTo>
                  <a:pt x="80" y="20239"/>
                  <a:pt x="0" y="20662"/>
                  <a:pt x="0" y="20714"/>
                </a:cubicBezTo>
                <a:cubicBezTo>
                  <a:pt x="0" y="20952"/>
                  <a:pt x="743" y="20454"/>
                  <a:pt x="904" y="20706"/>
                </a:cubicBezTo>
                <a:cubicBezTo>
                  <a:pt x="1000" y="20855"/>
                  <a:pt x="420" y="21025"/>
                  <a:pt x="354" y="21083"/>
                </a:cubicBezTo>
                <a:cubicBezTo>
                  <a:pt x="-185" y="21565"/>
                  <a:pt x="2729" y="21538"/>
                  <a:pt x="3095" y="21344"/>
                </a:cubicBezTo>
                <a:cubicBezTo>
                  <a:pt x="3392" y="21186"/>
                  <a:pt x="4285" y="20573"/>
                  <a:pt x="4510" y="20494"/>
                </a:cubicBezTo>
                <a:cubicBezTo>
                  <a:pt x="4903" y="20355"/>
                  <a:pt x="5223" y="21339"/>
                  <a:pt x="6158" y="20141"/>
                </a:cubicBezTo>
                <a:cubicBezTo>
                  <a:pt x="6481" y="19722"/>
                  <a:pt x="6173" y="18595"/>
                  <a:pt x="5883" y="18222"/>
                </a:cubicBezTo>
                <a:cubicBezTo>
                  <a:pt x="5327" y="17505"/>
                  <a:pt x="7087" y="16425"/>
                  <a:pt x="7336" y="16479"/>
                </a:cubicBezTo>
                <a:cubicBezTo>
                  <a:pt x="5790" y="16154"/>
                  <a:pt x="9610" y="14355"/>
                  <a:pt x="9142" y="13955"/>
                </a:cubicBezTo>
                <a:cubicBezTo>
                  <a:pt x="8740" y="13609"/>
                  <a:pt x="11203" y="12786"/>
                  <a:pt x="11307" y="12784"/>
                </a:cubicBezTo>
                <a:cubicBezTo>
                  <a:pt x="12859" y="12749"/>
                  <a:pt x="12442" y="12309"/>
                  <a:pt x="14248" y="12541"/>
                </a:cubicBezTo>
                <a:cubicBezTo>
                  <a:pt x="14784" y="12610"/>
                  <a:pt x="16892" y="12819"/>
                  <a:pt x="16830" y="12213"/>
                </a:cubicBezTo>
                <a:cubicBezTo>
                  <a:pt x="16724" y="11183"/>
                  <a:pt x="19636" y="11080"/>
                  <a:pt x="19628" y="12105"/>
                </a:cubicBezTo>
                <a:cubicBezTo>
                  <a:pt x="19872" y="11949"/>
                  <a:pt x="21044" y="11828"/>
                  <a:pt x="21113" y="11589"/>
                </a:cubicBezTo>
                <a:cubicBezTo>
                  <a:pt x="20892" y="11498"/>
                  <a:pt x="20687" y="11504"/>
                  <a:pt x="20497" y="11607"/>
                </a:cubicBezTo>
                <a:cubicBezTo>
                  <a:pt x="20448" y="11725"/>
                  <a:pt x="20542" y="11500"/>
                  <a:pt x="20497" y="11607"/>
                </a:cubicBezTo>
                <a:close/>
                <a:moveTo>
                  <a:pt x="20497" y="1160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5" name="AutoShape 143"/>
          <p:cNvSpPr>
            <a:spLocks/>
          </p:cNvSpPr>
          <p:nvPr/>
        </p:nvSpPr>
        <p:spPr bwMode="auto">
          <a:xfrm>
            <a:off x="10875963" y="6473825"/>
            <a:ext cx="534987" cy="600075"/>
          </a:xfrm>
          <a:custGeom>
            <a:avLst/>
            <a:gdLst/>
            <a:ahLst/>
            <a:cxnLst/>
            <a:rect l="0" t="0" r="r" b="b"/>
            <a:pathLst>
              <a:path w="20675" h="21462">
                <a:moveTo>
                  <a:pt x="2532" y="18471"/>
                </a:moveTo>
                <a:cubicBezTo>
                  <a:pt x="2532" y="17263"/>
                  <a:pt x="-552" y="17769"/>
                  <a:pt x="87" y="18999"/>
                </a:cubicBezTo>
                <a:cubicBezTo>
                  <a:pt x="443" y="19255"/>
                  <a:pt x="671" y="19130"/>
                  <a:pt x="770" y="18622"/>
                </a:cubicBezTo>
                <a:cubicBezTo>
                  <a:pt x="772" y="18616"/>
                  <a:pt x="733" y="21600"/>
                  <a:pt x="1417" y="21457"/>
                </a:cubicBezTo>
                <a:cubicBezTo>
                  <a:pt x="2652" y="21199"/>
                  <a:pt x="2532" y="19014"/>
                  <a:pt x="2532" y="18471"/>
                </a:cubicBezTo>
                <a:cubicBezTo>
                  <a:pt x="2532" y="18093"/>
                  <a:pt x="2532" y="18848"/>
                  <a:pt x="2532" y="18471"/>
                </a:cubicBezTo>
                <a:close/>
                <a:moveTo>
                  <a:pt x="5015" y="16996"/>
                </a:moveTo>
                <a:cubicBezTo>
                  <a:pt x="5042" y="16919"/>
                  <a:pt x="1917" y="18417"/>
                  <a:pt x="3684" y="19038"/>
                </a:cubicBezTo>
                <a:cubicBezTo>
                  <a:pt x="4216" y="19224"/>
                  <a:pt x="6238" y="17783"/>
                  <a:pt x="6238" y="17147"/>
                </a:cubicBezTo>
                <a:cubicBezTo>
                  <a:pt x="5889" y="16604"/>
                  <a:pt x="5481" y="16553"/>
                  <a:pt x="5015" y="16996"/>
                </a:cubicBezTo>
                <a:close/>
                <a:moveTo>
                  <a:pt x="12928" y="7168"/>
                </a:moveTo>
                <a:cubicBezTo>
                  <a:pt x="12129" y="7588"/>
                  <a:pt x="12783" y="10392"/>
                  <a:pt x="11777" y="11265"/>
                </a:cubicBezTo>
                <a:cubicBezTo>
                  <a:pt x="10747" y="12156"/>
                  <a:pt x="9205" y="12242"/>
                  <a:pt x="9030" y="12380"/>
                </a:cubicBezTo>
                <a:cubicBezTo>
                  <a:pt x="7411" y="13649"/>
                  <a:pt x="8454" y="14395"/>
                  <a:pt x="6615" y="14719"/>
                </a:cubicBezTo>
                <a:cubicBezTo>
                  <a:pt x="5847" y="14855"/>
                  <a:pt x="1216" y="15633"/>
                  <a:pt x="1559" y="17128"/>
                </a:cubicBezTo>
                <a:cubicBezTo>
                  <a:pt x="1806" y="18203"/>
                  <a:pt x="7031" y="15081"/>
                  <a:pt x="6903" y="16604"/>
                </a:cubicBezTo>
                <a:cubicBezTo>
                  <a:pt x="6636" y="19775"/>
                  <a:pt x="8729" y="15982"/>
                  <a:pt x="8571" y="16075"/>
                </a:cubicBezTo>
                <a:cubicBezTo>
                  <a:pt x="9473" y="15541"/>
                  <a:pt x="13607" y="16911"/>
                  <a:pt x="13540" y="14374"/>
                </a:cubicBezTo>
                <a:cubicBezTo>
                  <a:pt x="13498" y="12795"/>
                  <a:pt x="16933" y="5063"/>
                  <a:pt x="12928" y="7168"/>
                </a:cubicBezTo>
                <a:cubicBezTo>
                  <a:pt x="12568" y="7357"/>
                  <a:pt x="13287" y="6979"/>
                  <a:pt x="12928" y="7168"/>
                </a:cubicBezTo>
                <a:close/>
                <a:moveTo>
                  <a:pt x="19547" y="1989"/>
                </a:moveTo>
                <a:cubicBezTo>
                  <a:pt x="19912" y="2483"/>
                  <a:pt x="14359" y="383"/>
                  <a:pt x="14969" y="0"/>
                </a:cubicBezTo>
                <a:cubicBezTo>
                  <a:pt x="14470" y="313"/>
                  <a:pt x="13053" y="6087"/>
                  <a:pt x="12919" y="6157"/>
                </a:cubicBezTo>
                <a:cubicBezTo>
                  <a:pt x="12814" y="6212"/>
                  <a:pt x="14039" y="5449"/>
                  <a:pt x="14007" y="5618"/>
                </a:cubicBezTo>
                <a:cubicBezTo>
                  <a:pt x="13778" y="5294"/>
                  <a:pt x="13538" y="4979"/>
                  <a:pt x="13287" y="4673"/>
                </a:cubicBezTo>
                <a:cubicBezTo>
                  <a:pt x="13263" y="4934"/>
                  <a:pt x="21048" y="4842"/>
                  <a:pt x="20661" y="1649"/>
                </a:cubicBezTo>
                <a:cubicBezTo>
                  <a:pt x="20303" y="1811"/>
                  <a:pt x="19932" y="1924"/>
                  <a:pt x="19547" y="1989"/>
                </a:cubicBezTo>
                <a:cubicBezTo>
                  <a:pt x="19295" y="1649"/>
                  <a:pt x="19798" y="2330"/>
                  <a:pt x="19547" y="1989"/>
                </a:cubicBezTo>
                <a:close/>
                <a:moveTo>
                  <a:pt x="19547" y="198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6" name="AutoShape 144"/>
          <p:cNvSpPr>
            <a:spLocks/>
          </p:cNvSpPr>
          <p:nvPr/>
        </p:nvSpPr>
        <p:spPr bwMode="auto">
          <a:xfrm>
            <a:off x="9151938" y="6083300"/>
            <a:ext cx="1871662" cy="1476375"/>
          </a:xfrm>
          <a:custGeom>
            <a:avLst/>
            <a:gdLst/>
            <a:ahLst/>
            <a:cxnLst/>
            <a:rect l="0" t="0" r="r" b="b"/>
            <a:pathLst>
              <a:path w="20800" h="19087">
                <a:moveTo>
                  <a:pt x="12031" y="18344"/>
                </a:moveTo>
                <a:cubicBezTo>
                  <a:pt x="10784" y="18344"/>
                  <a:pt x="12811" y="19987"/>
                  <a:pt x="12466" y="18385"/>
                </a:cubicBezTo>
                <a:cubicBezTo>
                  <a:pt x="12325" y="18317"/>
                  <a:pt x="12180" y="18303"/>
                  <a:pt x="12031" y="18344"/>
                </a:cubicBezTo>
                <a:close/>
                <a:moveTo>
                  <a:pt x="15727" y="16487"/>
                </a:moveTo>
                <a:cubicBezTo>
                  <a:pt x="15642" y="16846"/>
                  <a:pt x="15704" y="17110"/>
                  <a:pt x="15913" y="17279"/>
                </a:cubicBezTo>
                <a:cubicBezTo>
                  <a:pt x="16068" y="17136"/>
                  <a:pt x="16479" y="16076"/>
                  <a:pt x="16348" y="15845"/>
                </a:cubicBezTo>
                <a:cubicBezTo>
                  <a:pt x="16140" y="15480"/>
                  <a:pt x="15746" y="16395"/>
                  <a:pt x="15727" y="16487"/>
                </a:cubicBezTo>
                <a:close/>
                <a:moveTo>
                  <a:pt x="20800" y="3553"/>
                </a:moveTo>
                <a:cubicBezTo>
                  <a:pt x="20814" y="3218"/>
                  <a:pt x="19988" y="3695"/>
                  <a:pt x="19868" y="3717"/>
                </a:cubicBezTo>
                <a:cubicBezTo>
                  <a:pt x="19481" y="3791"/>
                  <a:pt x="19405" y="2976"/>
                  <a:pt x="19006" y="2761"/>
                </a:cubicBezTo>
                <a:cubicBezTo>
                  <a:pt x="18104" y="2276"/>
                  <a:pt x="18458" y="1266"/>
                  <a:pt x="17745" y="571"/>
                </a:cubicBezTo>
                <a:cubicBezTo>
                  <a:pt x="15505" y="-1613"/>
                  <a:pt x="16076" y="3231"/>
                  <a:pt x="14510" y="2384"/>
                </a:cubicBezTo>
                <a:cubicBezTo>
                  <a:pt x="13217" y="4529"/>
                  <a:pt x="15848" y="2953"/>
                  <a:pt x="15651" y="4253"/>
                </a:cubicBezTo>
                <a:cubicBezTo>
                  <a:pt x="15685" y="4032"/>
                  <a:pt x="14055" y="5063"/>
                  <a:pt x="14094" y="5057"/>
                </a:cubicBezTo>
                <a:cubicBezTo>
                  <a:pt x="13284" y="5176"/>
                  <a:pt x="12843" y="5149"/>
                  <a:pt x="12764" y="5979"/>
                </a:cubicBezTo>
                <a:cubicBezTo>
                  <a:pt x="12599" y="7716"/>
                  <a:pt x="9417" y="6800"/>
                  <a:pt x="8659" y="6634"/>
                </a:cubicBezTo>
                <a:cubicBezTo>
                  <a:pt x="7547" y="6389"/>
                  <a:pt x="7765" y="6661"/>
                  <a:pt x="7061" y="5786"/>
                </a:cubicBezTo>
                <a:cubicBezTo>
                  <a:pt x="6578" y="5186"/>
                  <a:pt x="5702" y="5426"/>
                  <a:pt x="5702" y="4631"/>
                </a:cubicBezTo>
                <a:cubicBezTo>
                  <a:pt x="5702" y="3638"/>
                  <a:pt x="5261" y="3708"/>
                  <a:pt x="4771" y="3128"/>
                </a:cubicBezTo>
                <a:cubicBezTo>
                  <a:pt x="4438" y="2732"/>
                  <a:pt x="3683" y="3094"/>
                  <a:pt x="3973" y="3825"/>
                </a:cubicBezTo>
                <a:cubicBezTo>
                  <a:pt x="3994" y="3877"/>
                  <a:pt x="3085" y="4134"/>
                  <a:pt x="2951" y="4581"/>
                </a:cubicBezTo>
                <a:cubicBezTo>
                  <a:pt x="2862" y="4877"/>
                  <a:pt x="2504" y="5638"/>
                  <a:pt x="2097" y="5370"/>
                </a:cubicBezTo>
                <a:cubicBezTo>
                  <a:pt x="3065" y="6007"/>
                  <a:pt x="1112" y="8242"/>
                  <a:pt x="601" y="7835"/>
                </a:cubicBezTo>
                <a:cubicBezTo>
                  <a:pt x="-786" y="6729"/>
                  <a:pt x="661" y="10301"/>
                  <a:pt x="661" y="10010"/>
                </a:cubicBezTo>
                <a:cubicBezTo>
                  <a:pt x="661" y="10996"/>
                  <a:pt x="1543" y="10261"/>
                  <a:pt x="1740" y="10276"/>
                </a:cubicBezTo>
                <a:cubicBezTo>
                  <a:pt x="2220" y="10313"/>
                  <a:pt x="2213" y="11142"/>
                  <a:pt x="1795" y="11270"/>
                </a:cubicBezTo>
                <a:cubicBezTo>
                  <a:pt x="1316" y="11419"/>
                  <a:pt x="2069" y="11833"/>
                  <a:pt x="1776" y="12040"/>
                </a:cubicBezTo>
                <a:cubicBezTo>
                  <a:pt x="1686" y="12008"/>
                  <a:pt x="1598" y="12010"/>
                  <a:pt x="1511" y="12044"/>
                </a:cubicBezTo>
                <a:cubicBezTo>
                  <a:pt x="1168" y="13203"/>
                  <a:pt x="4843" y="14458"/>
                  <a:pt x="4961" y="14794"/>
                </a:cubicBezTo>
                <a:cubicBezTo>
                  <a:pt x="5388" y="13988"/>
                  <a:pt x="5940" y="14682"/>
                  <a:pt x="6522" y="14007"/>
                </a:cubicBezTo>
                <a:cubicBezTo>
                  <a:pt x="7087" y="13353"/>
                  <a:pt x="7754" y="14213"/>
                  <a:pt x="8110" y="14596"/>
                </a:cubicBezTo>
                <a:cubicBezTo>
                  <a:pt x="8534" y="15053"/>
                  <a:pt x="7673" y="15763"/>
                  <a:pt x="7781" y="16114"/>
                </a:cubicBezTo>
                <a:cubicBezTo>
                  <a:pt x="7893" y="16485"/>
                  <a:pt x="8061" y="16199"/>
                  <a:pt x="8163" y="16638"/>
                </a:cubicBezTo>
                <a:cubicBezTo>
                  <a:pt x="8315" y="17288"/>
                  <a:pt x="8681" y="17611"/>
                  <a:pt x="9144" y="17764"/>
                </a:cubicBezTo>
                <a:cubicBezTo>
                  <a:pt x="8597" y="17584"/>
                  <a:pt x="10375" y="16791"/>
                  <a:pt x="10393" y="16775"/>
                </a:cubicBezTo>
                <a:cubicBezTo>
                  <a:pt x="10246" y="16904"/>
                  <a:pt x="12101" y="17749"/>
                  <a:pt x="12046" y="17583"/>
                </a:cubicBezTo>
                <a:cubicBezTo>
                  <a:pt x="12128" y="17828"/>
                  <a:pt x="11899" y="17891"/>
                  <a:pt x="12108" y="18153"/>
                </a:cubicBezTo>
                <a:cubicBezTo>
                  <a:pt x="11849" y="17829"/>
                  <a:pt x="15138" y="16665"/>
                  <a:pt x="15178" y="15988"/>
                </a:cubicBezTo>
                <a:cubicBezTo>
                  <a:pt x="15196" y="15678"/>
                  <a:pt x="16463" y="13375"/>
                  <a:pt x="16414" y="13357"/>
                </a:cubicBezTo>
                <a:cubicBezTo>
                  <a:pt x="16311" y="13318"/>
                  <a:pt x="16034" y="13361"/>
                  <a:pt x="15940" y="13281"/>
                </a:cubicBezTo>
                <a:cubicBezTo>
                  <a:pt x="16212" y="13515"/>
                  <a:pt x="16422" y="12390"/>
                  <a:pt x="15789" y="12390"/>
                </a:cubicBezTo>
                <a:cubicBezTo>
                  <a:pt x="15773" y="12390"/>
                  <a:pt x="16385" y="12340"/>
                  <a:pt x="16296" y="12458"/>
                </a:cubicBezTo>
                <a:cubicBezTo>
                  <a:pt x="16357" y="12377"/>
                  <a:pt x="15443" y="10969"/>
                  <a:pt x="15406" y="10894"/>
                </a:cubicBezTo>
                <a:cubicBezTo>
                  <a:pt x="15127" y="10341"/>
                  <a:pt x="16393" y="9876"/>
                  <a:pt x="16539" y="9740"/>
                </a:cubicBezTo>
                <a:cubicBezTo>
                  <a:pt x="16625" y="9661"/>
                  <a:pt x="16033" y="9060"/>
                  <a:pt x="15794" y="9364"/>
                </a:cubicBezTo>
                <a:cubicBezTo>
                  <a:pt x="15168" y="10158"/>
                  <a:pt x="15575" y="9236"/>
                  <a:pt x="15240" y="9140"/>
                </a:cubicBezTo>
                <a:cubicBezTo>
                  <a:pt x="13962" y="8774"/>
                  <a:pt x="16326" y="7645"/>
                  <a:pt x="16384" y="7705"/>
                </a:cubicBezTo>
                <a:cubicBezTo>
                  <a:pt x="16434" y="7757"/>
                  <a:pt x="16007" y="8791"/>
                  <a:pt x="16101" y="8798"/>
                </a:cubicBezTo>
                <a:cubicBezTo>
                  <a:pt x="16839" y="8849"/>
                  <a:pt x="17551" y="7169"/>
                  <a:pt x="18132" y="7169"/>
                </a:cubicBezTo>
                <a:cubicBezTo>
                  <a:pt x="18591" y="7169"/>
                  <a:pt x="18834" y="6425"/>
                  <a:pt x="19169" y="6425"/>
                </a:cubicBezTo>
                <a:cubicBezTo>
                  <a:pt x="19371" y="6425"/>
                  <a:pt x="19890" y="6928"/>
                  <a:pt x="19619" y="6066"/>
                </a:cubicBezTo>
                <a:cubicBezTo>
                  <a:pt x="19584" y="5954"/>
                  <a:pt x="19600" y="4863"/>
                  <a:pt x="19940" y="5179"/>
                </a:cubicBezTo>
                <a:cubicBezTo>
                  <a:pt x="20428" y="5629"/>
                  <a:pt x="20785" y="3889"/>
                  <a:pt x="20800" y="3553"/>
                </a:cubicBezTo>
                <a:close/>
                <a:moveTo>
                  <a:pt x="20800" y="355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7" name="AutoShape 145"/>
          <p:cNvSpPr>
            <a:spLocks/>
          </p:cNvSpPr>
          <p:nvPr/>
        </p:nvSpPr>
        <p:spPr bwMode="auto">
          <a:xfrm>
            <a:off x="10467975" y="7558088"/>
            <a:ext cx="293688" cy="469900"/>
          </a:xfrm>
          <a:custGeom>
            <a:avLst/>
            <a:gdLst/>
            <a:ahLst/>
            <a:cxnLst/>
            <a:rect l="0" t="0" r="r" b="b"/>
            <a:pathLst>
              <a:path w="21018" h="17652">
                <a:moveTo>
                  <a:pt x="20778" y="15345"/>
                </a:moveTo>
                <a:cubicBezTo>
                  <a:pt x="21407" y="14908"/>
                  <a:pt x="20764" y="11660"/>
                  <a:pt x="19217" y="11739"/>
                </a:cubicBezTo>
                <a:cubicBezTo>
                  <a:pt x="17340" y="11837"/>
                  <a:pt x="11078" y="15596"/>
                  <a:pt x="10559" y="15623"/>
                </a:cubicBezTo>
                <a:cubicBezTo>
                  <a:pt x="11723" y="15566"/>
                  <a:pt x="12917" y="14490"/>
                  <a:pt x="14232" y="14629"/>
                </a:cubicBezTo>
                <a:cubicBezTo>
                  <a:pt x="15686" y="14782"/>
                  <a:pt x="15253" y="17652"/>
                  <a:pt x="18440" y="17652"/>
                </a:cubicBezTo>
                <a:cubicBezTo>
                  <a:pt x="16126" y="17652"/>
                  <a:pt x="20980" y="15204"/>
                  <a:pt x="20778" y="15345"/>
                </a:cubicBezTo>
                <a:close/>
                <a:moveTo>
                  <a:pt x="14767" y="12242"/>
                </a:moveTo>
                <a:cubicBezTo>
                  <a:pt x="15034" y="12640"/>
                  <a:pt x="16971" y="12003"/>
                  <a:pt x="16437" y="11605"/>
                </a:cubicBezTo>
                <a:cubicBezTo>
                  <a:pt x="15903" y="11208"/>
                  <a:pt x="14568" y="11944"/>
                  <a:pt x="14767" y="12242"/>
                </a:cubicBezTo>
                <a:close/>
                <a:moveTo>
                  <a:pt x="2878" y="11446"/>
                </a:moveTo>
                <a:cubicBezTo>
                  <a:pt x="1681" y="12084"/>
                  <a:pt x="723" y="12826"/>
                  <a:pt x="5" y="13674"/>
                </a:cubicBezTo>
                <a:cubicBezTo>
                  <a:pt x="-193" y="13459"/>
                  <a:pt x="5825" y="11339"/>
                  <a:pt x="4682" y="9975"/>
                </a:cubicBezTo>
                <a:cubicBezTo>
                  <a:pt x="3728" y="10275"/>
                  <a:pt x="3127" y="10765"/>
                  <a:pt x="2878" y="11446"/>
                </a:cubicBezTo>
                <a:cubicBezTo>
                  <a:pt x="1944" y="12162"/>
                  <a:pt x="3813" y="10730"/>
                  <a:pt x="2878" y="11446"/>
                </a:cubicBezTo>
                <a:close/>
                <a:moveTo>
                  <a:pt x="10758" y="10691"/>
                </a:moveTo>
                <a:cubicBezTo>
                  <a:pt x="14823" y="10208"/>
                  <a:pt x="9538" y="12461"/>
                  <a:pt x="12496" y="12839"/>
                </a:cubicBezTo>
                <a:cubicBezTo>
                  <a:pt x="15500" y="13223"/>
                  <a:pt x="15176" y="8320"/>
                  <a:pt x="10626" y="8860"/>
                </a:cubicBezTo>
                <a:cubicBezTo>
                  <a:pt x="9768" y="9507"/>
                  <a:pt x="9812" y="10117"/>
                  <a:pt x="10758" y="10691"/>
                </a:cubicBezTo>
                <a:cubicBezTo>
                  <a:pt x="11094" y="10651"/>
                  <a:pt x="9972" y="10784"/>
                  <a:pt x="10758" y="10691"/>
                </a:cubicBezTo>
                <a:close/>
                <a:moveTo>
                  <a:pt x="7019" y="6832"/>
                </a:moveTo>
                <a:cubicBezTo>
                  <a:pt x="7220" y="7389"/>
                  <a:pt x="7687" y="8543"/>
                  <a:pt x="9156" y="8264"/>
                </a:cubicBezTo>
                <a:cubicBezTo>
                  <a:pt x="10626" y="7986"/>
                  <a:pt x="6874" y="6432"/>
                  <a:pt x="7019" y="6832"/>
                </a:cubicBezTo>
                <a:close/>
                <a:moveTo>
                  <a:pt x="11294" y="6474"/>
                </a:moveTo>
                <a:cubicBezTo>
                  <a:pt x="12736" y="6338"/>
                  <a:pt x="17787" y="11040"/>
                  <a:pt x="17264" y="11367"/>
                </a:cubicBezTo>
                <a:cubicBezTo>
                  <a:pt x="20084" y="9608"/>
                  <a:pt x="17274" y="7796"/>
                  <a:pt x="14625" y="6568"/>
                </a:cubicBezTo>
                <a:cubicBezTo>
                  <a:pt x="13936" y="6249"/>
                  <a:pt x="9974" y="5299"/>
                  <a:pt x="10000" y="5484"/>
                </a:cubicBezTo>
                <a:cubicBezTo>
                  <a:pt x="9782" y="3964"/>
                  <a:pt x="11839" y="2712"/>
                  <a:pt x="11327" y="1461"/>
                </a:cubicBezTo>
                <a:cubicBezTo>
                  <a:pt x="9111" y="-3948"/>
                  <a:pt x="575" y="7479"/>
                  <a:pt x="11294" y="6474"/>
                </a:cubicBezTo>
                <a:cubicBezTo>
                  <a:pt x="12564" y="6354"/>
                  <a:pt x="10024" y="6593"/>
                  <a:pt x="11294" y="6474"/>
                </a:cubicBezTo>
                <a:close/>
                <a:moveTo>
                  <a:pt x="11294" y="647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8" name="AutoShape 146"/>
          <p:cNvSpPr>
            <a:spLocks/>
          </p:cNvSpPr>
          <p:nvPr/>
        </p:nvSpPr>
        <p:spPr bwMode="auto">
          <a:xfrm>
            <a:off x="11220450" y="8323263"/>
            <a:ext cx="388938" cy="271462"/>
          </a:xfrm>
          <a:custGeom>
            <a:avLst/>
            <a:gdLst/>
            <a:ahLst/>
            <a:cxnLst/>
            <a:rect l="0" t="0" r="r" b="b"/>
            <a:pathLst>
              <a:path w="21324" h="19150">
                <a:moveTo>
                  <a:pt x="20373" y="2626"/>
                </a:moveTo>
                <a:cubicBezTo>
                  <a:pt x="17800" y="279"/>
                  <a:pt x="21148" y="5070"/>
                  <a:pt x="20934" y="5152"/>
                </a:cubicBezTo>
                <a:cubicBezTo>
                  <a:pt x="21600" y="4116"/>
                  <a:pt x="21413" y="3274"/>
                  <a:pt x="20373" y="2626"/>
                </a:cubicBezTo>
                <a:cubicBezTo>
                  <a:pt x="19557" y="1882"/>
                  <a:pt x="21190" y="3369"/>
                  <a:pt x="20373" y="2626"/>
                </a:cubicBezTo>
                <a:close/>
                <a:moveTo>
                  <a:pt x="18637" y="5448"/>
                </a:moveTo>
                <a:cubicBezTo>
                  <a:pt x="18637" y="8651"/>
                  <a:pt x="12948" y="6394"/>
                  <a:pt x="12867" y="7453"/>
                </a:cubicBezTo>
                <a:cubicBezTo>
                  <a:pt x="12524" y="12092"/>
                  <a:pt x="21557" y="7470"/>
                  <a:pt x="19761" y="4483"/>
                </a:cubicBezTo>
                <a:cubicBezTo>
                  <a:pt x="19162" y="4210"/>
                  <a:pt x="18788" y="4532"/>
                  <a:pt x="18637" y="5448"/>
                </a:cubicBezTo>
                <a:close/>
                <a:moveTo>
                  <a:pt x="15726" y="18670"/>
                </a:moveTo>
                <a:cubicBezTo>
                  <a:pt x="12613" y="16720"/>
                  <a:pt x="11334" y="12649"/>
                  <a:pt x="11922" y="9923"/>
                </a:cubicBezTo>
                <a:cubicBezTo>
                  <a:pt x="12487" y="7302"/>
                  <a:pt x="1314" y="643"/>
                  <a:pt x="0" y="0"/>
                </a:cubicBezTo>
                <a:cubicBezTo>
                  <a:pt x="0" y="3613"/>
                  <a:pt x="0" y="7225"/>
                  <a:pt x="0" y="10838"/>
                </a:cubicBezTo>
                <a:cubicBezTo>
                  <a:pt x="0" y="13009"/>
                  <a:pt x="2340" y="21600"/>
                  <a:pt x="3707" y="15506"/>
                </a:cubicBezTo>
                <a:cubicBezTo>
                  <a:pt x="4751" y="10848"/>
                  <a:pt x="8358" y="13681"/>
                  <a:pt x="9807" y="16309"/>
                </a:cubicBezTo>
                <a:cubicBezTo>
                  <a:pt x="11594" y="19549"/>
                  <a:pt x="17064" y="19506"/>
                  <a:pt x="15726" y="18670"/>
                </a:cubicBezTo>
                <a:cubicBezTo>
                  <a:pt x="15370" y="18447"/>
                  <a:pt x="16083" y="18894"/>
                  <a:pt x="15726" y="18670"/>
                </a:cubicBezTo>
                <a:close/>
                <a:moveTo>
                  <a:pt x="15726" y="1867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699" name="AutoShape 147"/>
          <p:cNvSpPr>
            <a:spLocks/>
          </p:cNvSpPr>
          <p:nvPr/>
        </p:nvSpPr>
        <p:spPr bwMode="auto">
          <a:xfrm>
            <a:off x="9324975" y="7878763"/>
            <a:ext cx="60325" cy="139700"/>
          </a:xfrm>
          <a:custGeom>
            <a:avLst/>
            <a:gdLst/>
            <a:ahLst/>
            <a:cxnLst/>
            <a:rect l="0" t="0" r="r" b="b"/>
            <a:pathLst>
              <a:path w="14868" h="16660">
                <a:moveTo>
                  <a:pt x="3782" y="32"/>
                </a:moveTo>
                <a:cubicBezTo>
                  <a:pt x="-2153" y="399"/>
                  <a:pt x="-469" y="14226"/>
                  <a:pt x="4462" y="15999"/>
                </a:cubicBezTo>
                <a:cubicBezTo>
                  <a:pt x="17436" y="20667"/>
                  <a:pt x="19447" y="-933"/>
                  <a:pt x="3782" y="32"/>
                </a:cubicBezTo>
                <a:cubicBezTo>
                  <a:pt x="1746" y="158"/>
                  <a:pt x="5492" y="-74"/>
                  <a:pt x="3782" y="32"/>
                </a:cubicBezTo>
                <a:close/>
                <a:moveTo>
                  <a:pt x="3782" y="32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0" name="AutoShape 148"/>
          <p:cNvSpPr>
            <a:spLocks/>
          </p:cNvSpPr>
          <p:nvPr/>
        </p:nvSpPr>
        <p:spPr bwMode="auto">
          <a:xfrm>
            <a:off x="8166100" y="8642350"/>
            <a:ext cx="217488" cy="496888"/>
          </a:xfrm>
          <a:custGeom>
            <a:avLst/>
            <a:gdLst/>
            <a:ahLst/>
            <a:cxnLst/>
            <a:rect l="0" t="0" r="r" b="b"/>
            <a:pathLst>
              <a:path w="15657" h="21020">
                <a:moveTo>
                  <a:pt x="13099" y="241"/>
                </a:moveTo>
                <a:cubicBezTo>
                  <a:pt x="14947" y="4756"/>
                  <a:pt x="-2893" y="4674"/>
                  <a:pt x="1002" y="11013"/>
                </a:cubicBezTo>
                <a:cubicBezTo>
                  <a:pt x="3394" y="14904"/>
                  <a:pt x="-5505" y="21107"/>
                  <a:pt x="6241" y="21019"/>
                </a:cubicBezTo>
                <a:cubicBezTo>
                  <a:pt x="11477" y="20980"/>
                  <a:pt x="11887" y="8431"/>
                  <a:pt x="13610" y="5800"/>
                </a:cubicBezTo>
                <a:cubicBezTo>
                  <a:pt x="14065" y="5107"/>
                  <a:pt x="15140" y="7177"/>
                  <a:pt x="15585" y="5605"/>
                </a:cubicBezTo>
                <a:cubicBezTo>
                  <a:pt x="16095" y="3787"/>
                  <a:pt x="13763" y="1855"/>
                  <a:pt x="13099" y="241"/>
                </a:cubicBezTo>
                <a:cubicBezTo>
                  <a:pt x="12799" y="-493"/>
                  <a:pt x="13301" y="732"/>
                  <a:pt x="13099" y="241"/>
                </a:cubicBezTo>
                <a:close/>
                <a:moveTo>
                  <a:pt x="13099" y="24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1" name="AutoShape 149"/>
          <p:cNvSpPr>
            <a:spLocks/>
          </p:cNvSpPr>
          <p:nvPr/>
        </p:nvSpPr>
        <p:spPr bwMode="auto">
          <a:xfrm>
            <a:off x="8150225" y="7540625"/>
            <a:ext cx="373063" cy="244475"/>
          </a:xfrm>
          <a:custGeom>
            <a:avLst/>
            <a:gdLst/>
            <a:ahLst/>
            <a:cxnLst/>
            <a:rect l="0" t="0" r="r" b="b"/>
            <a:pathLst>
              <a:path w="21205" h="15833">
                <a:moveTo>
                  <a:pt x="19382" y="15518"/>
                </a:moveTo>
                <a:cubicBezTo>
                  <a:pt x="19976" y="16314"/>
                  <a:pt x="21142" y="15386"/>
                  <a:pt x="21204" y="15069"/>
                </a:cubicBezTo>
                <a:cubicBezTo>
                  <a:pt x="21266" y="14750"/>
                  <a:pt x="18713" y="14623"/>
                  <a:pt x="19382" y="15518"/>
                </a:cubicBezTo>
                <a:close/>
                <a:moveTo>
                  <a:pt x="15018" y="150"/>
                </a:moveTo>
                <a:cubicBezTo>
                  <a:pt x="13046" y="717"/>
                  <a:pt x="6537" y="5629"/>
                  <a:pt x="4986" y="3597"/>
                </a:cubicBezTo>
                <a:cubicBezTo>
                  <a:pt x="2013" y="-232"/>
                  <a:pt x="-334" y="6058"/>
                  <a:pt x="39" y="8955"/>
                </a:cubicBezTo>
                <a:cubicBezTo>
                  <a:pt x="1582" y="20920"/>
                  <a:pt x="14248" y="7784"/>
                  <a:pt x="18941" y="5362"/>
                </a:cubicBezTo>
                <a:cubicBezTo>
                  <a:pt x="17687" y="2039"/>
                  <a:pt x="17919" y="-680"/>
                  <a:pt x="15018" y="150"/>
                </a:cubicBezTo>
                <a:cubicBezTo>
                  <a:pt x="14096" y="415"/>
                  <a:pt x="15274" y="77"/>
                  <a:pt x="15018" y="150"/>
                </a:cubicBezTo>
                <a:close/>
                <a:moveTo>
                  <a:pt x="15018" y="15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2" name="AutoShape 150"/>
          <p:cNvSpPr>
            <a:spLocks/>
          </p:cNvSpPr>
          <p:nvPr/>
        </p:nvSpPr>
        <p:spPr bwMode="auto">
          <a:xfrm>
            <a:off x="10342563" y="8607425"/>
            <a:ext cx="1285875" cy="1301750"/>
          </a:xfrm>
          <a:custGeom>
            <a:avLst/>
            <a:gdLst/>
            <a:ahLst/>
            <a:cxnLst/>
            <a:rect l="0" t="0" r="r" b="b"/>
            <a:pathLst>
              <a:path w="21385" h="20321">
                <a:moveTo>
                  <a:pt x="17582" y="18579"/>
                </a:moveTo>
                <a:cubicBezTo>
                  <a:pt x="17275" y="18520"/>
                  <a:pt x="16977" y="18429"/>
                  <a:pt x="16688" y="18307"/>
                </a:cubicBezTo>
                <a:cubicBezTo>
                  <a:pt x="16184" y="18453"/>
                  <a:pt x="17858" y="21290"/>
                  <a:pt x="18025" y="19973"/>
                </a:cubicBezTo>
                <a:cubicBezTo>
                  <a:pt x="18102" y="19369"/>
                  <a:pt x="19383" y="18366"/>
                  <a:pt x="17582" y="18579"/>
                </a:cubicBezTo>
                <a:cubicBezTo>
                  <a:pt x="17269" y="18616"/>
                  <a:pt x="17896" y="18542"/>
                  <a:pt x="17582" y="18579"/>
                </a:cubicBezTo>
                <a:close/>
                <a:moveTo>
                  <a:pt x="12331" y="15139"/>
                </a:moveTo>
                <a:cubicBezTo>
                  <a:pt x="12459" y="15262"/>
                  <a:pt x="12889" y="15225"/>
                  <a:pt x="12958" y="15052"/>
                </a:cubicBezTo>
                <a:cubicBezTo>
                  <a:pt x="13028" y="14879"/>
                  <a:pt x="12216" y="15028"/>
                  <a:pt x="12331" y="15139"/>
                </a:cubicBezTo>
                <a:close/>
                <a:moveTo>
                  <a:pt x="9717" y="487"/>
                </a:moveTo>
                <a:cubicBezTo>
                  <a:pt x="9694" y="339"/>
                  <a:pt x="8867" y="510"/>
                  <a:pt x="9043" y="661"/>
                </a:cubicBezTo>
                <a:cubicBezTo>
                  <a:pt x="9159" y="760"/>
                  <a:pt x="9740" y="636"/>
                  <a:pt x="9717" y="487"/>
                </a:cubicBezTo>
                <a:close/>
                <a:moveTo>
                  <a:pt x="21358" y="10177"/>
                </a:moveTo>
                <a:cubicBezTo>
                  <a:pt x="21356" y="10178"/>
                  <a:pt x="21034" y="8523"/>
                  <a:pt x="21221" y="8608"/>
                </a:cubicBezTo>
                <a:cubicBezTo>
                  <a:pt x="19796" y="7958"/>
                  <a:pt x="19616" y="5901"/>
                  <a:pt x="18077" y="5099"/>
                </a:cubicBezTo>
                <a:cubicBezTo>
                  <a:pt x="17051" y="4564"/>
                  <a:pt x="17671" y="2904"/>
                  <a:pt x="16863" y="2326"/>
                </a:cubicBezTo>
                <a:cubicBezTo>
                  <a:pt x="15985" y="1698"/>
                  <a:pt x="16434" y="786"/>
                  <a:pt x="15607" y="29"/>
                </a:cubicBezTo>
                <a:cubicBezTo>
                  <a:pt x="15234" y="-310"/>
                  <a:pt x="15035" y="2416"/>
                  <a:pt x="15026" y="2492"/>
                </a:cubicBezTo>
                <a:cubicBezTo>
                  <a:pt x="14774" y="4728"/>
                  <a:pt x="14301" y="3331"/>
                  <a:pt x="13318" y="3482"/>
                </a:cubicBezTo>
                <a:cubicBezTo>
                  <a:pt x="13215" y="3498"/>
                  <a:pt x="11732" y="2504"/>
                  <a:pt x="11813" y="2294"/>
                </a:cubicBezTo>
                <a:cubicBezTo>
                  <a:pt x="11856" y="2181"/>
                  <a:pt x="12644" y="981"/>
                  <a:pt x="12605" y="906"/>
                </a:cubicBezTo>
                <a:cubicBezTo>
                  <a:pt x="12682" y="1056"/>
                  <a:pt x="10173" y="203"/>
                  <a:pt x="10112" y="227"/>
                </a:cubicBezTo>
                <a:cubicBezTo>
                  <a:pt x="10565" y="41"/>
                  <a:pt x="8160" y="2680"/>
                  <a:pt x="8805" y="2594"/>
                </a:cubicBezTo>
                <a:cubicBezTo>
                  <a:pt x="8941" y="2576"/>
                  <a:pt x="7820" y="2440"/>
                  <a:pt x="8099" y="2597"/>
                </a:cubicBezTo>
                <a:cubicBezTo>
                  <a:pt x="7985" y="2533"/>
                  <a:pt x="7700" y="2005"/>
                  <a:pt x="7549" y="1879"/>
                </a:cubicBezTo>
                <a:cubicBezTo>
                  <a:pt x="7033" y="1451"/>
                  <a:pt x="7043" y="2360"/>
                  <a:pt x="6695" y="2269"/>
                </a:cubicBezTo>
                <a:cubicBezTo>
                  <a:pt x="6227" y="2147"/>
                  <a:pt x="5922" y="3052"/>
                  <a:pt x="5593" y="3160"/>
                </a:cubicBezTo>
                <a:cubicBezTo>
                  <a:pt x="5574" y="3166"/>
                  <a:pt x="5662" y="3706"/>
                  <a:pt x="5511" y="3866"/>
                </a:cubicBezTo>
                <a:cubicBezTo>
                  <a:pt x="5392" y="3994"/>
                  <a:pt x="5365" y="3276"/>
                  <a:pt x="5177" y="3398"/>
                </a:cubicBezTo>
                <a:cubicBezTo>
                  <a:pt x="4291" y="3979"/>
                  <a:pt x="4581" y="5329"/>
                  <a:pt x="2938" y="5479"/>
                </a:cubicBezTo>
                <a:cubicBezTo>
                  <a:pt x="2082" y="5557"/>
                  <a:pt x="1251" y="6182"/>
                  <a:pt x="632" y="6749"/>
                </a:cubicBezTo>
                <a:cubicBezTo>
                  <a:pt x="556" y="6649"/>
                  <a:pt x="537" y="6533"/>
                  <a:pt x="574" y="6402"/>
                </a:cubicBezTo>
                <a:cubicBezTo>
                  <a:pt x="574" y="6302"/>
                  <a:pt x="314" y="7468"/>
                  <a:pt x="330" y="7442"/>
                </a:cubicBezTo>
                <a:cubicBezTo>
                  <a:pt x="-149" y="8189"/>
                  <a:pt x="796" y="8527"/>
                  <a:pt x="539" y="9075"/>
                </a:cubicBezTo>
                <a:cubicBezTo>
                  <a:pt x="404" y="9020"/>
                  <a:pt x="300" y="8925"/>
                  <a:pt x="225" y="8791"/>
                </a:cubicBezTo>
                <a:cubicBezTo>
                  <a:pt x="289" y="8917"/>
                  <a:pt x="339" y="9049"/>
                  <a:pt x="376" y="9187"/>
                </a:cubicBezTo>
                <a:cubicBezTo>
                  <a:pt x="252" y="9088"/>
                  <a:pt x="128" y="8989"/>
                  <a:pt x="5" y="8890"/>
                </a:cubicBezTo>
                <a:cubicBezTo>
                  <a:pt x="-81" y="9095"/>
                  <a:pt x="1061" y="11703"/>
                  <a:pt x="1178" y="11966"/>
                </a:cubicBezTo>
                <a:cubicBezTo>
                  <a:pt x="1503" y="12699"/>
                  <a:pt x="857" y="13621"/>
                  <a:pt x="940" y="13855"/>
                </a:cubicBezTo>
                <a:cubicBezTo>
                  <a:pt x="1606" y="15728"/>
                  <a:pt x="5894" y="12982"/>
                  <a:pt x="6772" y="12819"/>
                </a:cubicBezTo>
                <a:cubicBezTo>
                  <a:pt x="8173" y="12558"/>
                  <a:pt x="9182" y="12274"/>
                  <a:pt x="10535" y="12673"/>
                </a:cubicBezTo>
                <a:cubicBezTo>
                  <a:pt x="10912" y="12785"/>
                  <a:pt x="11976" y="14425"/>
                  <a:pt x="11887" y="14464"/>
                </a:cubicBezTo>
                <a:cubicBezTo>
                  <a:pt x="12094" y="14374"/>
                  <a:pt x="13015" y="13159"/>
                  <a:pt x="13110" y="13246"/>
                </a:cubicBezTo>
                <a:cubicBezTo>
                  <a:pt x="13412" y="13521"/>
                  <a:pt x="12597" y="14314"/>
                  <a:pt x="12564" y="14470"/>
                </a:cubicBezTo>
                <a:cubicBezTo>
                  <a:pt x="12426" y="15105"/>
                  <a:pt x="13296" y="13993"/>
                  <a:pt x="13123" y="14127"/>
                </a:cubicBezTo>
                <a:cubicBezTo>
                  <a:pt x="13488" y="13844"/>
                  <a:pt x="13292" y="14931"/>
                  <a:pt x="13272" y="14879"/>
                </a:cubicBezTo>
                <a:cubicBezTo>
                  <a:pt x="13168" y="14599"/>
                  <a:pt x="14458" y="16383"/>
                  <a:pt x="14376" y="16339"/>
                </a:cubicBezTo>
                <a:cubicBezTo>
                  <a:pt x="14802" y="16566"/>
                  <a:pt x="15010" y="16545"/>
                  <a:pt x="15487" y="16729"/>
                </a:cubicBezTo>
                <a:cubicBezTo>
                  <a:pt x="15794" y="16848"/>
                  <a:pt x="16975" y="16571"/>
                  <a:pt x="16832" y="16469"/>
                </a:cubicBezTo>
                <a:cubicBezTo>
                  <a:pt x="16857" y="16595"/>
                  <a:pt x="16857" y="16720"/>
                  <a:pt x="16832" y="16845"/>
                </a:cubicBezTo>
                <a:cubicBezTo>
                  <a:pt x="17429" y="17568"/>
                  <a:pt x="19455" y="16396"/>
                  <a:pt x="19604" y="15163"/>
                </a:cubicBezTo>
                <a:cubicBezTo>
                  <a:pt x="19725" y="14168"/>
                  <a:pt x="20573" y="13194"/>
                  <a:pt x="21014" y="12354"/>
                </a:cubicBezTo>
                <a:cubicBezTo>
                  <a:pt x="21208" y="11984"/>
                  <a:pt x="21125" y="10363"/>
                  <a:pt x="21358" y="10177"/>
                </a:cubicBezTo>
                <a:cubicBezTo>
                  <a:pt x="21451" y="10102"/>
                  <a:pt x="21265" y="10251"/>
                  <a:pt x="21358" y="10177"/>
                </a:cubicBezTo>
                <a:close/>
                <a:moveTo>
                  <a:pt x="21358" y="1017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3" name="AutoShape 151"/>
          <p:cNvSpPr>
            <a:spLocks/>
          </p:cNvSpPr>
          <p:nvPr/>
        </p:nvSpPr>
        <p:spPr bwMode="auto">
          <a:xfrm>
            <a:off x="12049125" y="9620250"/>
            <a:ext cx="349250" cy="455613"/>
          </a:xfrm>
          <a:custGeom>
            <a:avLst/>
            <a:gdLst/>
            <a:ahLst/>
            <a:cxnLst/>
            <a:rect l="0" t="0" r="r" b="b"/>
            <a:pathLst>
              <a:path w="17488" h="19076">
                <a:moveTo>
                  <a:pt x="12506" y="1447"/>
                </a:moveTo>
                <a:cubicBezTo>
                  <a:pt x="12025" y="3239"/>
                  <a:pt x="12029" y="2972"/>
                  <a:pt x="10932" y="4225"/>
                </a:cubicBezTo>
                <a:cubicBezTo>
                  <a:pt x="12069" y="2930"/>
                  <a:pt x="12890" y="8912"/>
                  <a:pt x="12577" y="8417"/>
                </a:cubicBezTo>
                <a:cubicBezTo>
                  <a:pt x="14723" y="11839"/>
                  <a:pt x="18988" y="-1009"/>
                  <a:pt x="16950" y="2229"/>
                </a:cubicBezTo>
                <a:cubicBezTo>
                  <a:pt x="16635" y="2728"/>
                  <a:pt x="17264" y="1730"/>
                  <a:pt x="16950" y="2229"/>
                </a:cubicBezTo>
                <a:cubicBezTo>
                  <a:pt x="15976" y="3772"/>
                  <a:pt x="14028" y="-16"/>
                  <a:pt x="13766" y="0"/>
                </a:cubicBezTo>
                <a:cubicBezTo>
                  <a:pt x="13569" y="260"/>
                  <a:pt x="13558" y="537"/>
                  <a:pt x="13731" y="831"/>
                </a:cubicBezTo>
                <a:moveTo>
                  <a:pt x="1135" y="19064"/>
                </a:moveTo>
                <a:cubicBezTo>
                  <a:pt x="1379" y="19130"/>
                  <a:pt x="2184" y="18930"/>
                  <a:pt x="1729" y="18399"/>
                </a:cubicBezTo>
                <a:cubicBezTo>
                  <a:pt x="1274" y="17866"/>
                  <a:pt x="556" y="18906"/>
                  <a:pt x="1135" y="19064"/>
                </a:cubicBezTo>
                <a:close/>
                <a:moveTo>
                  <a:pt x="11246" y="7586"/>
                </a:moveTo>
                <a:cubicBezTo>
                  <a:pt x="8919" y="6006"/>
                  <a:pt x="7428" y="9144"/>
                  <a:pt x="6348" y="10746"/>
                </a:cubicBezTo>
                <a:cubicBezTo>
                  <a:pt x="4425" y="13598"/>
                  <a:pt x="-2612" y="14037"/>
                  <a:pt x="1030" y="17500"/>
                </a:cubicBezTo>
                <a:cubicBezTo>
                  <a:pt x="4275" y="20591"/>
                  <a:pt x="12612" y="8514"/>
                  <a:pt x="11246" y="7586"/>
                </a:cubicBezTo>
                <a:cubicBezTo>
                  <a:pt x="10756" y="7253"/>
                  <a:pt x="11736" y="7919"/>
                  <a:pt x="11246" y="7586"/>
                </a:cubicBezTo>
                <a:close/>
                <a:moveTo>
                  <a:pt x="11246" y="7586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4" name="AutoShape 152"/>
          <p:cNvSpPr>
            <a:spLocks/>
          </p:cNvSpPr>
          <p:nvPr/>
        </p:nvSpPr>
        <p:spPr bwMode="auto">
          <a:xfrm>
            <a:off x="8478838" y="6580188"/>
            <a:ext cx="434975" cy="309562"/>
          </a:xfrm>
          <a:custGeom>
            <a:avLst/>
            <a:gdLst/>
            <a:ahLst/>
            <a:cxnLst/>
            <a:rect l="0" t="0" r="r" b="b"/>
            <a:pathLst>
              <a:path w="19537" h="16401">
                <a:moveTo>
                  <a:pt x="19537" y="10624"/>
                </a:moveTo>
                <a:cubicBezTo>
                  <a:pt x="14696" y="8225"/>
                  <a:pt x="12391" y="1674"/>
                  <a:pt x="8319" y="42"/>
                </a:cubicBezTo>
                <a:cubicBezTo>
                  <a:pt x="7352" y="-345"/>
                  <a:pt x="5963" y="2016"/>
                  <a:pt x="5706" y="2831"/>
                </a:cubicBezTo>
                <a:cubicBezTo>
                  <a:pt x="5297" y="4130"/>
                  <a:pt x="-682" y="-630"/>
                  <a:pt x="64" y="1716"/>
                </a:cubicBezTo>
                <a:cubicBezTo>
                  <a:pt x="777" y="36"/>
                  <a:pt x="2395" y="4223"/>
                  <a:pt x="2484" y="4233"/>
                </a:cubicBezTo>
                <a:cubicBezTo>
                  <a:pt x="-2063" y="3725"/>
                  <a:pt x="1089" y="7895"/>
                  <a:pt x="1230" y="11872"/>
                </a:cubicBezTo>
                <a:cubicBezTo>
                  <a:pt x="3177" y="11852"/>
                  <a:pt x="5255" y="10903"/>
                  <a:pt x="7344" y="10903"/>
                </a:cubicBezTo>
                <a:cubicBezTo>
                  <a:pt x="7832" y="10903"/>
                  <a:pt x="11827" y="13731"/>
                  <a:pt x="11827" y="13819"/>
                </a:cubicBezTo>
                <a:cubicBezTo>
                  <a:pt x="11827" y="20970"/>
                  <a:pt x="19024" y="11043"/>
                  <a:pt x="19537" y="10624"/>
                </a:cubicBezTo>
                <a:close/>
                <a:moveTo>
                  <a:pt x="19537" y="10624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5" name="AutoShape 153"/>
          <p:cNvSpPr>
            <a:spLocks/>
          </p:cNvSpPr>
          <p:nvPr/>
        </p:nvSpPr>
        <p:spPr bwMode="auto">
          <a:xfrm>
            <a:off x="8197850" y="6705600"/>
            <a:ext cx="604838" cy="593725"/>
          </a:xfrm>
          <a:custGeom>
            <a:avLst/>
            <a:gdLst/>
            <a:ahLst/>
            <a:cxnLst/>
            <a:rect l="0" t="0" r="r" b="b"/>
            <a:pathLst>
              <a:path w="20337" h="21423">
                <a:moveTo>
                  <a:pt x="20073" y="18459"/>
                </a:moveTo>
                <a:cubicBezTo>
                  <a:pt x="20061" y="18454"/>
                  <a:pt x="17744" y="15034"/>
                  <a:pt x="17776" y="14798"/>
                </a:cubicBezTo>
                <a:cubicBezTo>
                  <a:pt x="18104" y="12394"/>
                  <a:pt x="18576" y="13307"/>
                  <a:pt x="17651" y="10833"/>
                </a:cubicBezTo>
                <a:cubicBezTo>
                  <a:pt x="16614" y="8059"/>
                  <a:pt x="18700" y="7150"/>
                  <a:pt x="17129" y="4664"/>
                </a:cubicBezTo>
                <a:cubicBezTo>
                  <a:pt x="16071" y="2990"/>
                  <a:pt x="12412" y="1588"/>
                  <a:pt x="11201" y="3641"/>
                </a:cubicBezTo>
                <a:cubicBezTo>
                  <a:pt x="8455" y="8348"/>
                  <a:pt x="3851" y="343"/>
                  <a:pt x="3824" y="360"/>
                </a:cubicBezTo>
                <a:cubicBezTo>
                  <a:pt x="1133" y="1999"/>
                  <a:pt x="2080" y="384"/>
                  <a:pt x="357" y="4"/>
                </a:cubicBezTo>
                <a:cubicBezTo>
                  <a:pt x="-456" y="-177"/>
                  <a:pt x="206" y="5901"/>
                  <a:pt x="1485" y="5901"/>
                </a:cubicBezTo>
                <a:cubicBezTo>
                  <a:pt x="260" y="5901"/>
                  <a:pt x="3525" y="12623"/>
                  <a:pt x="3662" y="12161"/>
                </a:cubicBezTo>
                <a:cubicBezTo>
                  <a:pt x="3471" y="12809"/>
                  <a:pt x="4302" y="15143"/>
                  <a:pt x="5070" y="14273"/>
                </a:cubicBezTo>
                <a:cubicBezTo>
                  <a:pt x="6274" y="12909"/>
                  <a:pt x="7123" y="16975"/>
                  <a:pt x="7713" y="17442"/>
                </a:cubicBezTo>
                <a:cubicBezTo>
                  <a:pt x="9800" y="19100"/>
                  <a:pt x="11124" y="18303"/>
                  <a:pt x="13109" y="18774"/>
                </a:cubicBezTo>
                <a:cubicBezTo>
                  <a:pt x="14087" y="19008"/>
                  <a:pt x="13468" y="20463"/>
                  <a:pt x="14541" y="20744"/>
                </a:cubicBezTo>
                <a:cubicBezTo>
                  <a:pt x="15866" y="21093"/>
                  <a:pt x="17361" y="21383"/>
                  <a:pt x="18722" y="21423"/>
                </a:cubicBezTo>
                <a:cubicBezTo>
                  <a:pt x="18604" y="20159"/>
                  <a:pt x="21144" y="18894"/>
                  <a:pt x="20073" y="18459"/>
                </a:cubicBezTo>
                <a:close/>
                <a:moveTo>
                  <a:pt x="20073" y="18459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6" name="AutoShape 154"/>
          <p:cNvSpPr>
            <a:spLocks/>
          </p:cNvSpPr>
          <p:nvPr/>
        </p:nvSpPr>
        <p:spPr bwMode="auto">
          <a:xfrm>
            <a:off x="8275638" y="5994400"/>
            <a:ext cx="1274762" cy="673100"/>
          </a:xfrm>
          <a:custGeom>
            <a:avLst/>
            <a:gdLst/>
            <a:ahLst/>
            <a:cxnLst/>
            <a:rect l="0" t="0" r="r" b="b"/>
            <a:pathLst>
              <a:path w="20880" h="19198">
                <a:moveTo>
                  <a:pt x="16463" y="12243"/>
                </a:moveTo>
                <a:cubicBezTo>
                  <a:pt x="16056" y="12157"/>
                  <a:pt x="15648" y="12133"/>
                  <a:pt x="15238" y="12172"/>
                </a:cubicBezTo>
                <a:cubicBezTo>
                  <a:pt x="14641" y="12335"/>
                  <a:pt x="14662" y="13850"/>
                  <a:pt x="14435" y="13931"/>
                </a:cubicBezTo>
                <a:cubicBezTo>
                  <a:pt x="14146" y="14035"/>
                  <a:pt x="14303" y="12026"/>
                  <a:pt x="14957" y="11841"/>
                </a:cubicBezTo>
                <a:cubicBezTo>
                  <a:pt x="15391" y="11717"/>
                  <a:pt x="16580" y="11527"/>
                  <a:pt x="16997" y="11762"/>
                </a:cubicBezTo>
                <a:cubicBezTo>
                  <a:pt x="16929" y="12198"/>
                  <a:pt x="16751" y="12358"/>
                  <a:pt x="16463" y="12243"/>
                </a:cubicBezTo>
                <a:close/>
                <a:moveTo>
                  <a:pt x="7803" y="12351"/>
                </a:moveTo>
                <a:cubicBezTo>
                  <a:pt x="7742" y="12517"/>
                  <a:pt x="7139" y="12208"/>
                  <a:pt x="7089" y="11965"/>
                </a:cubicBezTo>
                <a:cubicBezTo>
                  <a:pt x="7035" y="11704"/>
                  <a:pt x="7935" y="11997"/>
                  <a:pt x="7803" y="12351"/>
                </a:cubicBezTo>
                <a:close/>
                <a:moveTo>
                  <a:pt x="20855" y="7934"/>
                </a:moveTo>
                <a:cubicBezTo>
                  <a:pt x="20923" y="8902"/>
                  <a:pt x="19271" y="6222"/>
                  <a:pt x="19239" y="6186"/>
                </a:cubicBezTo>
                <a:cubicBezTo>
                  <a:pt x="18820" y="5725"/>
                  <a:pt x="17772" y="6412"/>
                  <a:pt x="17523" y="6412"/>
                </a:cubicBezTo>
                <a:cubicBezTo>
                  <a:pt x="17375" y="6412"/>
                  <a:pt x="15900" y="1574"/>
                  <a:pt x="15887" y="1598"/>
                </a:cubicBezTo>
                <a:cubicBezTo>
                  <a:pt x="15948" y="1477"/>
                  <a:pt x="14251" y="2910"/>
                  <a:pt x="14126" y="2682"/>
                </a:cubicBezTo>
                <a:cubicBezTo>
                  <a:pt x="14130" y="2406"/>
                  <a:pt x="14192" y="2188"/>
                  <a:pt x="14309" y="2027"/>
                </a:cubicBezTo>
                <a:cubicBezTo>
                  <a:pt x="14309" y="1773"/>
                  <a:pt x="12993" y="1759"/>
                  <a:pt x="12982" y="1733"/>
                </a:cubicBezTo>
                <a:cubicBezTo>
                  <a:pt x="12479" y="576"/>
                  <a:pt x="13100" y="851"/>
                  <a:pt x="12216" y="61"/>
                </a:cubicBezTo>
                <a:cubicBezTo>
                  <a:pt x="11846" y="-272"/>
                  <a:pt x="10874" y="867"/>
                  <a:pt x="10472" y="1004"/>
                </a:cubicBezTo>
                <a:cubicBezTo>
                  <a:pt x="9861" y="1213"/>
                  <a:pt x="9072" y="1952"/>
                  <a:pt x="8458" y="1892"/>
                </a:cubicBezTo>
                <a:cubicBezTo>
                  <a:pt x="7078" y="1756"/>
                  <a:pt x="8076" y="2438"/>
                  <a:pt x="8212" y="3248"/>
                </a:cubicBezTo>
                <a:cubicBezTo>
                  <a:pt x="8111" y="2644"/>
                  <a:pt x="7128" y="4675"/>
                  <a:pt x="7217" y="4999"/>
                </a:cubicBezTo>
                <a:cubicBezTo>
                  <a:pt x="7348" y="5472"/>
                  <a:pt x="7790" y="5157"/>
                  <a:pt x="7866" y="5722"/>
                </a:cubicBezTo>
                <a:cubicBezTo>
                  <a:pt x="8065" y="7187"/>
                  <a:pt x="7169" y="5918"/>
                  <a:pt x="7083" y="6429"/>
                </a:cubicBezTo>
                <a:cubicBezTo>
                  <a:pt x="7204" y="5714"/>
                  <a:pt x="4282" y="6571"/>
                  <a:pt x="4255" y="6531"/>
                </a:cubicBezTo>
                <a:cubicBezTo>
                  <a:pt x="3614" y="5581"/>
                  <a:pt x="3029" y="5698"/>
                  <a:pt x="2516" y="5191"/>
                </a:cubicBezTo>
                <a:cubicBezTo>
                  <a:pt x="1683" y="4370"/>
                  <a:pt x="1272" y="7475"/>
                  <a:pt x="1121" y="7587"/>
                </a:cubicBezTo>
                <a:cubicBezTo>
                  <a:pt x="991" y="7683"/>
                  <a:pt x="412" y="6088"/>
                  <a:pt x="412" y="7271"/>
                </a:cubicBezTo>
                <a:cubicBezTo>
                  <a:pt x="412" y="7461"/>
                  <a:pt x="122" y="8710"/>
                  <a:pt x="115" y="8717"/>
                </a:cubicBezTo>
                <a:cubicBezTo>
                  <a:pt x="-436" y="9264"/>
                  <a:pt x="1177" y="11085"/>
                  <a:pt x="1230" y="11396"/>
                </a:cubicBezTo>
                <a:cubicBezTo>
                  <a:pt x="1562" y="13364"/>
                  <a:pt x="2675" y="9744"/>
                  <a:pt x="3394" y="11731"/>
                </a:cubicBezTo>
                <a:cubicBezTo>
                  <a:pt x="4069" y="13602"/>
                  <a:pt x="2141" y="14019"/>
                  <a:pt x="1928" y="14575"/>
                </a:cubicBezTo>
                <a:cubicBezTo>
                  <a:pt x="1716" y="15127"/>
                  <a:pt x="3606" y="17340"/>
                  <a:pt x="3317" y="18482"/>
                </a:cubicBezTo>
                <a:cubicBezTo>
                  <a:pt x="4201" y="15009"/>
                  <a:pt x="4872" y="21328"/>
                  <a:pt x="4958" y="15024"/>
                </a:cubicBezTo>
                <a:cubicBezTo>
                  <a:pt x="4977" y="13617"/>
                  <a:pt x="6460" y="12456"/>
                  <a:pt x="7008" y="12545"/>
                </a:cubicBezTo>
                <a:cubicBezTo>
                  <a:pt x="7139" y="12567"/>
                  <a:pt x="7658" y="14947"/>
                  <a:pt x="7770" y="15186"/>
                </a:cubicBezTo>
                <a:cubicBezTo>
                  <a:pt x="8221" y="16153"/>
                  <a:pt x="9041" y="15787"/>
                  <a:pt x="9719" y="15787"/>
                </a:cubicBezTo>
                <a:cubicBezTo>
                  <a:pt x="9632" y="15787"/>
                  <a:pt x="11434" y="19575"/>
                  <a:pt x="11408" y="19167"/>
                </a:cubicBezTo>
                <a:cubicBezTo>
                  <a:pt x="11371" y="18578"/>
                  <a:pt x="14134" y="16176"/>
                  <a:pt x="14115" y="16704"/>
                </a:cubicBezTo>
                <a:cubicBezTo>
                  <a:pt x="14140" y="15992"/>
                  <a:pt x="17163" y="16763"/>
                  <a:pt x="17582" y="17426"/>
                </a:cubicBezTo>
                <a:cubicBezTo>
                  <a:pt x="17574" y="16315"/>
                  <a:pt x="17725" y="15901"/>
                  <a:pt x="17623" y="14631"/>
                </a:cubicBezTo>
                <a:cubicBezTo>
                  <a:pt x="17514" y="13273"/>
                  <a:pt x="18772" y="13782"/>
                  <a:pt x="18761" y="13648"/>
                </a:cubicBezTo>
                <a:cubicBezTo>
                  <a:pt x="18485" y="10095"/>
                  <a:pt x="21164" y="12154"/>
                  <a:pt x="20855" y="7934"/>
                </a:cubicBezTo>
                <a:cubicBezTo>
                  <a:pt x="20840" y="7724"/>
                  <a:pt x="20864" y="8051"/>
                  <a:pt x="20855" y="7934"/>
                </a:cubicBezTo>
                <a:close/>
                <a:moveTo>
                  <a:pt x="20855" y="7934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7" name="AutoShape 155"/>
          <p:cNvSpPr>
            <a:spLocks/>
          </p:cNvSpPr>
          <p:nvPr/>
        </p:nvSpPr>
        <p:spPr bwMode="auto">
          <a:xfrm>
            <a:off x="7664450" y="4624388"/>
            <a:ext cx="5132388" cy="2017712"/>
          </a:xfrm>
          <a:custGeom>
            <a:avLst/>
            <a:gdLst/>
            <a:ahLst/>
            <a:cxnLst/>
            <a:rect l="0" t="0" r="r" b="b"/>
            <a:pathLst>
              <a:path w="21434" h="20886">
                <a:moveTo>
                  <a:pt x="21417" y="8185"/>
                </a:moveTo>
                <a:cubicBezTo>
                  <a:pt x="21418" y="8186"/>
                  <a:pt x="20819" y="7258"/>
                  <a:pt x="20811" y="7583"/>
                </a:cubicBezTo>
                <a:cubicBezTo>
                  <a:pt x="20819" y="7260"/>
                  <a:pt x="20869" y="8139"/>
                  <a:pt x="20852" y="7988"/>
                </a:cubicBezTo>
                <a:cubicBezTo>
                  <a:pt x="20765" y="7260"/>
                  <a:pt x="19915" y="5615"/>
                  <a:pt x="19567" y="5777"/>
                </a:cubicBezTo>
                <a:cubicBezTo>
                  <a:pt x="19286" y="5909"/>
                  <a:pt x="18999" y="5671"/>
                  <a:pt x="18791" y="5837"/>
                </a:cubicBezTo>
                <a:cubicBezTo>
                  <a:pt x="18767" y="5856"/>
                  <a:pt x="18970" y="6314"/>
                  <a:pt x="18822" y="6494"/>
                </a:cubicBezTo>
                <a:cubicBezTo>
                  <a:pt x="18734" y="6601"/>
                  <a:pt x="18474" y="5979"/>
                  <a:pt x="18522" y="5921"/>
                </a:cubicBezTo>
                <a:cubicBezTo>
                  <a:pt x="18564" y="5871"/>
                  <a:pt x="18657" y="6173"/>
                  <a:pt x="18672" y="5865"/>
                </a:cubicBezTo>
                <a:cubicBezTo>
                  <a:pt x="18686" y="5579"/>
                  <a:pt x="18181" y="6039"/>
                  <a:pt x="18106" y="5992"/>
                </a:cubicBezTo>
                <a:cubicBezTo>
                  <a:pt x="17819" y="5811"/>
                  <a:pt x="17754" y="6129"/>
                  <a:pt x="17599" y="6324"/>
                </a:cubicBezTo>
                <a:cubicBezTo>
                  <a:pt x="17656" y="6254"/>
                  <a:pt x="17434" y="5673"/>
                  <a:pt x="17393" y="5788"/>
                </a:cubicBezTo>
                <a:cubicBezTo>
                  <a:pt x="17621" y="5149"/>
                  <a:pt x="16929" y="4945"/>
                  <a:pt x="16840" y="4970"/>
                </a:cubicBezTo>
                <a:cubicBezTo>
                  <a:pt x="16703" y="5009"/>
                  <a:pt x="16010" y="5060"/>
                  <a:pt x="15937" y="4501"/>
                </a:cubicBezTo>
                <a:cubicBezTo>
                  <a:pt x="15920" y="4371"/>
                  <a:pt x="16128" y="4517"/>
                  <a:pt x="16075" y="4288"/>
                </a:cubicBezTo>
                <a:cubicBezTo>
                  <a:pt x="15953" y="3765"/>
                  <a:pt x="15440" y="4356"/>
                  <a:pt x="15433" y="4420"/>
                </a:cubicBezTo>
                <a:cubicBezTo>
                  <a:pt x="15469" y="4366"/>
                  <a:pt x="15503" y="4306"/>
                  <a:pt x="15536" y="4239"/>
                </a:cubicBezTo>
                <a:cubicBezTo>
                  <a:pt x="15489" y="4182"/>
                  <a:pt x="15440" y="4140"/>
                  <a:pt x="15389" y="4113"/>
                </a:cubicBezTo>
                <a:cubicBezTo>
                  <a:pt x="15348" y="3942"/>
                  <a:pt x="15590" y="4093"/>
                  <a:pt x="15595" y="4015"/>
                </a:cubicBezTo>
                <a:cubicBezTo>
                  <a:pt x="15635" y="3411"/>
                  <a:pt x="14544" y="3833"/>
                  <a:pt x="14638" y="4168"/>
                </a:cubicBezTo>
                <a:cubicBezTo>
                  <a:pt x="14673" y="4213"/>
                  <a:pt x="14708" y="4215"/>
                  <a:pt x="14743" y="4173"/>
                </a:cubicBezTo>
                <a:cubicBezTo>
                  <a:pt x="14690" y="4098"/>
                  <a:pt x="14749" y="4630"/>
                  <a:pt x="14749" y="4622"/>
                </a:cubicBezTo>
                <a:cubicBezTo>
                  <a:pt x="14750" y="4670"/>
                  <a:pt x="14495" y="4555"/>
                  <a:pt x="14457" y="4629"/>
                </a:cubicBezTo>
                <a:cubicBezTo>
                  <a:pt x="14479" y="4685"/>
                  <a:pt x="14504" y="4728"/>
                  <a:pt x="14532" y="4756"/>
                </a:cubicBezTo>
                <a:cubicBezTo>
                  <a:pt x="14531" y="4740"/>
                  <a:pt x="13840" y="4419"/>
                  <a:pt x="13789" y="4389"/>
                </a:cubicBezTo>
                <a:cubicBezTo>
                  <a:pt x="13745" y="4363"/>
                  <a:pt x="13648" y="5053"/>
                  <a:pt x="13594" y="5137"/>
                </a:cubicBezTo>
                <a:cubicBezTo>
                  <a:pt x="13464" y="5340"/>
                  <a:pt x="13279" y="4347"/>
                  <a:pt x="13196" y="4190"/>
                </a:cubicBezTo>
                <a:cubicBezTo>
                  <a:pt x="13186" y="4171"/>
                  <a:pt x="13357" y="4203"/>
                  <a:pt x="13343" y="4223"/>
                </a:cubicBezTo>
                <a:cubicBezTo>
                  <a:pt x="13615" y="3814"/>
                  <a:pt x="12738" y="3067"/>
                  <a:pt x="12718" y="2995"/>
                </a:cubicBezTo>
                <a:cubicBezTo>
                  <a:pt x="12779" y="3209"/>
                  <a:pt x="11982" y="4179"/>
                  <a:pt x="11895" y="3413"/>
                </a:cubicBezTo>
                <a:cubicBezTo>
                  <a:pt x="11881" y="3292"/>
                  <a:pt x="11981" y="3218"/>
                  <a:pt x="11934" y="3186"/>
                </a:cubicBezTo>
                <a:cubicBezTo>
                  <a:pt x="11674" y="3011"/>
                  <a:pt x="11402" y="3345"/>
                  <a:pt x="11240" y="3385"/>
                </a:cubicBezTo>
                <a:cubicBezTo>
                  <a:pt x="11430" y="3339"/>
                  <a:pt x="10553" y="2554"/>
                  <a:pt x="10717" y="3057"/>
                </a:cubicBezTo>
                <a:cubicBezTo>
                  <a:pt x="10743" y="3081"/>
                  <a:pt x="10770" y="3101"/>
                  <a:pt x="10797" y="3117"/>
                </a:cubicBezTo>
                <a:cubicBezTo>
                  <a:pt x="10803" y="3271"/>
                  <a:pt x="10211" y="3506"/>
                  <a:pt x="10196" y="3606"/>
                </a:cubicBezTo>
                <a:cubicBezTo>
                  <a:pt x="10325" y="2752"/>
                  <a:pt x="11288" y="2542"/>
                  <a:pt x="11209" y="1656"/>
                </a:cubicBezTo>
                <a:cubicBezTo>
                  <a:pt x="11175" y="1272"/>
                  <a:pt x="11204" y="1336"/>
                  <a:pt x="11003" y="906"/>
                </a:cubicBezTo>
                <a:cubicBezTo>
                  <a:pt x="10782" y="435"/>
                  <a:pt x="10518" y="1080"/>
                  <a:pt x="10318" y="950"/>
                </a:cubicBezTo>
                <a:cubicBezTo>
                  <a:pt x="10345" y="824"/>
                  <a:pt x="10377" y="709"/>
                  <a:pt x="10414" y="605"/>
                </a:cubicBezTo>
                <a:cubicBezTo>
                  <a:pt x="10414" y="669"/>
                  <a:pt x="10062" y="447"/>
                  <a:pt x="10030" y="480"/>
                </a:cubicBezTo>
                <a:cubicBezTo>
                  <a:pt x="10075" y="434"/>
                  <a:pt x="10232" y="398"/>
                  <a:pt x="10236" y="270"/>
                </a:cubicBezTo>
                <a:cubicBezTo>
                  <a:pt x="10264" y="-650"/>
                  <a:pt x="9314" y="1084"/>
                  <a:pt x="9313" y="1038"/>
                </a:cubicBezTo>
                <a:cubicBezTo>
                  <a:pt x="9339" y="1108"/>
                  <a:pt x="9368" y="1170"/>
                  <a:pt x="9399" y="1223"/>
                </a:cubicBezTo>
                <a:cubicBezTo>
                  <a:pt x="9410" y="1125"/>
                  <a:pt x="9042" y="1332"/>
                  <a:pt x="9014" y="1306"/>
                </a:cubicBezTo>
                <a:cubicBezTo>
                  <a:pt x="9025" y="1235"/>
                  <a:pt x="9038" y="1166"/>
                  <a:pt x="9051" y="1098"/>
                </a:cubicBezTo>
                <a:cubicBezTo>
                  <a:pt x="9034" y="1051"/>
                  <a:pt x="8632" y="1279"/>
                  <a:pt x="8627" y="1306"/>
                </a:cubicBezTo>
                <a:cubicBezTo>
                  <a:pt x="8647" y="1385"/>
                  <a:pt x="8673" y="1436"/>
                  <a:pt x="8707" y="1459"/>
                </a:cubicBezTo>
                <a:cubicBezTo>
                  <a:pt x="8705" y="1420"/>
                  <a:pt x="8123" y="1727"/>
                  <a:pt x="8077" y="1924"/>
                </a:cubicBezTo>
                <a:cubicBezTo>
                  <a:pt x="8077" y="1923"/>
                  <a:pt x="7883" y="2350"/>
                  <a:pt x="7890" y="2324"/>
                </a:cubicBezTo>
                <a:cubicBezTo>
                  <a:pt x="7852" y="2321"/>
                  <a:pt x="7815" y="2315"/>
                  <a:pt x="7777" y="2307"/>
                </a:cubicBezTo>
                <a:cubicBezTo>
                  <a:pt x="7760" y="2355"/>
                  <a:pt x="7904" y="2482"/>
                  <a:pt x="7908" y="2548"/>
                </a:cubicBezTo>
                <a:cubicBezTo>
                  <a:pt x="7875" y="2561"/>
                  <a:pt x="7842" y="2566"/>
                  <a:pt x="7808" y="2564"/>
                </a:cubicBezTo>
                <a:cubicBezTo>
                  <a:pt x="7823" y="2513"/>
                  <a:pt x="7988" y="2951"/>
                  <a:pt x="7877" y="3037"/>
                </a:cubicBezTo>
                <a:cubicBezTo>
                  <a:pt x="7674" y="3193"/>
                  <a:pt x="7362" y="2926"/>
                  <a:pt x="7136" y="3156"/>
                </a:cubicBezTo>
                <a:cubicBezTo>
                  <a:pt x="6863" y="3432"/>
                  <a:pt x="7390" y="4265"/>
                  <a:pt x="7348" y="4414"/>
                </a:cubicBezTo>
                <a:cubicBezTo>
                  <a:pt x="7263" y="4714"/>
                  <a:pt x="6793" y="3563"/>
                  <a:pt x="6640" y="3951"/>
                </a:cubicBezTo>
                <a:cubicBezTo>
                  <a:pt x="6628" y="3983"/>
                  <a:pt x="6802" y="4285"/>
                  <a:pt x="6760" y="4314"/>
                </a:cubicBezTo>
                <a:cubicBezTo>
                  <a:pt x="6685" y="4368"/>
                  <a:pt x="6575" y="4076"/>
                  <a:pt x="6520" y="4354"/>
                </a:cubicBezTo>
                <a:cubicBezTo>
                  <a:pt x="6475" y="4578"/>
                  <a:pt x="6863" y="4907"/>
                  <a:pt x="6834" y="4994"/>
                </a:cubicBezTo>
                <a:cubicBezTo>
                  <a:pt x="6825" y="5021"/>
                  <a:pt x="6426" y="4782"/>
                  <a:pt x="6418" y="4759"/>
                </a:cubicBezTo>
                <a:cubicBezTo>
                  <a:pt x="6328" y="4487"/>
                  <a:pt x="6563" y="3846"/>
                  <a:pt x="6385" y="3692"/>
                </a:cubicBezTo>
                <a:cubicBezTo>
                  <a:pt x="6441" y="3740"/>
                  <a:pt x="6160" y="4560"/>
                  <a:pt x="6160" y="4458"/>
                </a:cubicBezTo>
                <a:cubicBezTo>
                  <a:pt x="6160" y="4875"/>
                  <a:pt x="6014" y="4358"/>
                  <a:pt x="6187" y="4928"/>
                </a:cubicBezTo>
                <a:cubicBezTo>
                  <a:pt x="6337" y="5424"/>
                  <a:pt x="6134" y="5321"/>
                  <a:pt x="6179" y="5821"/>
                </a:cubicBezTo>
                <a:cubicBezTo>
                  <a:pt x="6250" y="6591"/>
                  <a:pt x="6319" y="5929"/>
                  <a:pt x="6575" y="6231"/>
                </a:cubicBezTo>
                <a:cubicBezTo>
                  <a:pt x="6701" y="6380"/>
                  <a:pt x="6806" y="7012"/>
                  <a:pt x="6832" y="7233"/>
                </a:cubicBezTo>
                <a:cubicBezTo>
                  <a:pt x="6798" y="6949"/>
                  <a:pt x="6634" y="7329"/>
                  <a:pt x="6657" y="6696"/>
                </a:cubicBezTo>
                <a:cubicBezTo>
                  <a:pt x="6673" y="6278"/>
                  <a:pt x="6185" y="6033"/>
                  <a:pt x="6333" y="6975"/>
                </a:cubicBezTo>
                <a:cubicBezTo>
                  <a:pt x="6486" y="7953"/>
                  <a:pt x="5507" y="8160"/>
                  <a:pt x="5565" y="7736"/>
                </a:cubicBezTo>
                <a:cubicBezTo>
                  <a:pt x="5513" y="8110"/>
                  <a:pt x="6410" y="7117"/>
                  <a:pt x="6146" y="6560"/>
                </a:cubicBezTo>
                <a:cubicBezTo>
                  <a:pt x="6068" y="6395"/>
                  <a:pt x="5939" y="4650"/>
                  <a:pt x="5949" y="4595"/>
                </a:cubicBezTo>
                <a:cubicBezTo>
                  <a:pt x="6138" y="3544"/>
                  <a:pt x="5692" y="3156"/>
                  <a:pt x="5575" y="3818"/>
                </a:cubicBezTo>
                <a:cubicBezTo>
                  <a:pt x="5332" y="5186"/>
                  <a:pt x="5158" y="5112"/>
                  <a:pt x="5476" y="6281"/>
                </a:cubicBezTo>
                <a:cubicBezTo>
                  <a:pt x="5685" y="7057"/>
                  <a:pt x="5237" y="6344"/>
                  <a:pt x="5102" y="6149"/>
                </a:cubicBezTo>
                <a:cubicBezTo>
                  <a:pt x="5014" y="6021"/>
                  <a:pt x="4267" y="5239"/>
                  <a:pt x="4188" y="5356"/>
                </a:cubicBezTo>
                <a:cubicBezTo>
                  <a:pt x="4256" y="5257"/>
                  <a:pt x="4638" y="7038"/>
                  <a:pt x="4268" y="6653"/>
                </a:cubicBezTo>
                <a:cubicBezTo>
                  <a:pt x="4142" y="6520"/>
                  <a:pt x="4292" y="6188"/>
                  <a:pt x="3986" y="6548"/>
                </a:cubicBezTo>
                <a:cubicBezTo>
                  <a:pt x="3901" y="6649"/>
                  <a:pt x="3480" y="6626"/>
                  <a:pt x="3452" y="6686"/>
                </a:cubicBezTo>
                <a:cubicBezTo>
                  <a:pt x="3493" y="6599"/>
                  <a:pt x="3567" y="6523"/>
                  <a:pt x="3559" y="6302"/>
                </a:cubicBezTo>
                <a:cubicBezTo>
                  <a:pt x="3561" y="6361"/>
                  <a:pt x="2879" y="7069"/>
                  <a:pt x="2812" y="7102"/>
                </a:cubicBezTo>
                <a:cubicBezTo>
                  <a:pt x="2718" y="7147"/>
                  <a:pt x="2563" y="8152"/>
                  <a:pt x="2416" y="7495"/>
                </a:cubicBezTo>
                <a:cubicBezTo>
                  <a:pt x="2276" y="6870"/>
                  <a:pt x="2475" y="7294"/>
                  <a:pt x="2571" y="6997"/>
                </a:cubicBezTo>
                <a:cubicBezTo>
                  <a:pt x="2679" y="6663"/>
                  <a:pt x="2111" y="6243"/>
                  <a:pt x="2134" y="6495"/>
                </a:cubicBezTo>
                <a:cubicBezTo>
                  <a:pt x="2128" y="6427"/>
                  <a:pt x="2301" y="7651"/>
                  <a:pt x="2161" y="7392"/>
                </a:cubicBezTo>
                <a:cubicBezTo>
                  <a:pt x="2363" y="7766"/>
                  <a:pt x="2150" y="8151"/>
                  <a:pt x="2128" y="7900"/>
                </a:cubicBezTo>
                <a:cubicBezTo>
                  <a:pt x="2101" y="7601"/>
                  <a:pt x="1822" y="8078"/>
                  <a:pt x="1795" y="8087"/>
                </a:cubicBezTo>
                <a:cubicBezTo>
                  <a:pt x="1533" y="8174"/>
                  <a:pt x="1745" y="8701"/>
                  <a:pt x="1731" y="8957"/>
                </a:cubicBezTo>
                <a:cubicBezTo>
                  <a:pt x="1726" y="9051"/>
                  <a:pt x="1091" y="8481"/>
                  <a:pt x="1215" y="8886"/>
                </a:cubicBezTo>
                <a:cubicBezTo>
                  <a:pt x="1496" y="9805"/>
                  <a:pt x="1180" y="9118"/>
                  <a:pt x="1185" y="9318"/>
                </a:cubicBezTo>
                <a:cubicBezTo>
                  <a:pt x="1177" y="8985"/>
                  <a:pt x="985" y="9296"/>
                  <a:pt x="996" y="8913"/>
                </a:cubicBezTo>
                <a:cubicBezTo>
                  <a:pt x="997" y="8887"/>
                  <a:pt x="987" y="8355"/>
                  <a:pt x="985" y="8295"/>
                </a:cubicBezTo>
                <a:cubicBezTo>
                  <a:pt x="980" y="8173"/>
                  <a:pt x="642" y="7351"/>
                  <a:pt x="623" y="7375"/>
                </a:cubicBezTo>
                <a:cubicBezTo>
                  <a:pt x="815" y="7130"/>
                  <a:pt x="2063" y="9179"/>
                  <a:pt x="1741" y="6975"/>
                </a:cubicBezTo>
                <a:cubicBezTo>
                  <a:pt x="1674" y="6531"/>
                  <a:pt x="739" y="5603"/>
                  <a:pt x="666" y="5837"/>
                </a:cubicBezTo>
                <a:cubicBezTo>
                  <a:pt x="701" y="5831"/>
                  <a:pt x="733" y="5802"/>
                  <a:pt x="763" y="5750"/>
                </a:cubicBezTo>
                <a:cubicBezTo>
                  <a:pt x="742" y="5301"/>
                  <a:pt x="361" y="5947"/>
                  <a:pt x="318" y="5947"/>
                </a:cubicBezTo>
                <a:cubicBezTo>
                  <a:pt x="-27" y="5947"/>
                  <a:pt x="353" y="7032"/>
                  <a:pt x="353" y="7085"/>
                </a:cubicBezTo>
                <a:cubicBezTo>
                  <a:pt x="353" y="7473"/>
                  <a:pt x="172" y="7310"/>
                  <a:pt x="284" y="7799"/>
                </a:cubicBezTo>
                <a:cubicBezTo>
                  <a:pt x="411" y="8354"/>
                  <a:pt x="280" y="8186"/>
                  <a:pt x="333" y="8639"/>
                </a:cubicBezTo>
                <a:cubicBezTo>
                  <a:pt x="363" y="8886"/>
                  <a:pt x="328" y="9254"/>
                  <a:pt x="337" y="9460"/>
                </a:cubicBezTo>
                <a:cubicBezTo>
                  <a:pt x="349" y="9712"/>
                  <a:pt x="589" y="9740"/>
                  <a:pt x="539" y="10117"/>
                </a:cubicBezTo>
                <a:cubicBezTo>
                  <a:pt x="473" y="10613"/>
                  <a:pt x="184" y="10889"/>
                  <a:pt x="80" y="11327"/>
                </a:cubicBezTo>
                <a:cubicBezTo>
                  <a:pt x="130" y="11291"/>
                  <a:pt x="295" y="11466"/>
                  <a:pt x="333" y="11584"/>
                </a:cubicBezTo>
                <a:cubicBezTo>
                  <a:pt x="198" y="11171"/>
                  <a:pt x="-94" y="12709"/>
                  <a:pt x="30" y="13058"/>
                </a:cubicBezTo>
                <a:cubicBezTo>
                  <a:pt x="211" y="13567"/>
                  <a:pt x="133" y="13619"/>
                  <a:pt x="394" y="13904"/>
                </a:cubicBezTo>
                <a:cubicBezTo>
                  <a:pt x="356" y="13863"/>
                  <a:pt x="689" y="15157"/>
                  <a:pt x="686" y="15119"/>
                </a:cubicBezTo>
                <a:cubicBezTo>
                  <a:pt x="713" y="15466"/>
                  <a:pt x="544" y="15189"/>
                  <a:pt x="526" y="15250"/>
                </a:cubicBezTo>
                <a:cubicBezTo>
                  <a:pt x="305" y="15977"/>
                  <a:pt x="989" y="15445"/>
                  <a:pt x="876" y="16006"/>
                </a:cubicBezTo>
                <a:cubicBezTo>
                  <a:pt x="858" y="16093"/>
                  <a:pt x="1160" y="16844"/>
                  <a:pt x="1240" y="16703"/>
                </a:cubicBezTo>
                <a:cubicBezTo>
                  <a:pt x="1343" y="16522"/>
                  <a:pt x="1660" y="17212"/>
                  <a:pt x="1660" y="17409"/>
                </a:cubicBezTo>
                <a:cubicBezTo>
                  <a:pt x="1660" y="17836"/>
                  <a:pt x="1378" y="17874"/>
                  <a:pt x="1406" y="18225"/>
                </a:cubicBezTo>
                <a:cubicBezTo>
                  <a:pt x="1451" y="18184"/>
                  <a:pt x="1496" y="18181"/>
                  <a:pt x="1541" y="18217"/>
                </a:cubicBezTo>
                <a:cubicBezTo>
                  <a:pt x="1515" y="18070"/>
                  <a:pt x="1322" y="19192"/>
                  <a:pt x="1243" y="19152"/>
                </a:cubicBezTo>
                <a:cubicBezTo>
                  <a:pt x="1531" y="19302"/>
                  <a:pt x="1596" y="20108"/>
                  <a:pt x="1943" y="20059"/>
                </a:cubicBezTo>
                <a:cubicBezTo>
                  <a:pt x="1992" y="20052"/>
                  <a:pt x="2395" y="20369"/>
                  <a:pt x="2403" y="20461"/>
                </a:cubicBezTo>
                <a:cubicBezTo>
                  <a:pt x="2429" y="20769"/>
                  <a:pt x="2654" y="20950"/>
                  <a:pt x="2742" y="20865"/>
                </a:cubicBezTo>
                <a:cubicBezTo>
                  <a:pt x="2797" y="20812"/>
                  <a:pt x="2652" y="20129"/>
                  <a:pt x="2642" y="19863"/>
                </a:cubicBezTo>
                <a:cubicBezTo>
                  <a:pt x="2612" y="19073"/>
                  <a:pt x="2610" y="19188"/>
                  <a:pt x="2884" y="18671"/>
                </a:cubicBezTo>
                <a:cubicBezTo>
                  <a:pt x="2787" y="18480"/>
                  <a:pt x="2600" y="17951"/>
                  <a:pt x="2520" y="17615"/>
                </a:cubicBezTo>
                <a:cubicBezTo>
                  <a:pt x="2526" y="17640"/>
                  <a:pt x="2570" y="17019"/>
                  <a:pt x="2555" y="17089"/>
                </a:cubicBezTo>
                <a:cubicBezTo>
                  <a:pt x="2683" y="16464"/>
                  <a:pt x="2687" y="17100"/>
                  <a:pt x="2806" y="16974"/>
                </a:cubicBezTo>
                <a:cubicBezTo>
                  <a:pt x="2845" y="16934"/>
                  <a:pt x="2949" y="15806"/>
                  <a:pt x="3162" y="16104"/>
                </a:cubicBezTo>
                <a:cubicBezTo>
                  <a:pt x="3293" y="16288"/>
                  <a:pt x="3442" y="16246"/>
                  <a:pt x="3605" y="16591"/>
                </a:cubicBezTo>
                <a:cubicBezTo>
                  <a:pt x="3541" y="16455"/>
                  <a:pt x="4362" y="16582"/>
                  <a:pt x="4305" y="16662"/>
                </a:cubicBezTo>
                <a:cubicBezTo>
                  <a:pt x="4336" y="16619"/>
                  <a:pt x="4727" y="16121"/>
                  <a:pt x="4404" y="16121"/>
                </a:cubicBezTo>
                <a:cubicBezTo>
                  <a:pt x="4264" y="16121"/>
                  <a:pt x="4582" y="15124"/>
                  <a:pt x="4614" y="15398"/>
                </a:cubicBezTo>
                <a:cubicBezTo>
                  <a:pt x="4573" y="15049"/>
                  <a:pt x="4341" y="15151"/>
                  <a:pt x="4603" y="14906"/>
                </a:cubicBezTo>
                <a:cubicBezTo>
                  <a:pt x="4741" y="14775"/>
                  <a:pt x="4947" y="14684"/>
                  <a:pt x="5092" y="14626"/>
                </a:cubicBezTo>
                <a:cubicBezTo>
                  <a:pt x="5254" y="14562"/>
                  <a:pt x="5392" y="14339"/>
                  <a:pt x="5543" y="14248"/>
                </a:cubicBezTo>
                <a:cubicBezTo>
                  <a:pt x="5845" y="14068"/>
                  <a:pt x="5730" y="14518"/>
                  <a:pt x="5830" y="14848"/>
                </a:cubicBezTo>
                <a:cubicBezTo>
                  <a:pt x="5833" y="14857"/>
                  <a:pt x="6169" y="14862"/>
                  <a:pt x="6169" y="14955"/>
                </a:cubicBezTo>
                <a:cubicBezTo>
                  <a:pt x="6139" y="15013"/>
                  <a:pt x="6123" y="15092"/>
                  <a:pt x="6122" y="15193"/>
                </a:cubicBezTo>
                <a:cubicBezTo>
                  <a:pt x="6190" y="15370"/>
                  <a:pt x="6478" y="14722"/>
                  <a:pt x="6549" y="14740"/>
                </a:cubicBezTo>
                <a:cubicBezTo>
                  <a:pt x="6626" y="14760"/>
                  <a:pt x="6899" y="16547"/>
                  <a:pt x="6988" y="16547"/>
                </a:cubicBezTo>
                <a:cubicBezTo>
                  <a:pt x="7046" y="16547"/>
                  <a:pt x="7446" y="16234"/>
                  <a:pt x="7510" y="16662"/>
                </a:cubicBezTo>
                <a:cubicBezTo>
                  <a:pt x="7575" y="17096"/>
                  <a:pt x="7888" y="17338"/>
                  <a:pt x="8011" y="17232"/>
                </a:cubicBezTo>
                <a:cubicBezTo>
                  <a:pt x="8151" y="17111"/>
                  <a:pt x="8407" y="16447"/>
                  <a:pt x="8553" y="16564"/>
                </a:cubicBezTo>
                <a:cubicBezTo>
                  <a:pt x="8613" y="16613"/>
                  <a:pt x="9047" y="17225"/>
                  <a:pt x="9086" y="17035"/>
                </a:cubicBezTo>
                <a:cubicBezTo>
                  <a:pt x="9107" y="16930"/>
                  <a:pt x="9239" y="15516"/>
                  <a:pt x="9420" y="16028"/>
                </a:cubicBezTo>
                <a:cubicBezTo>
                  <a:pt x="9477" y="16187"/>
                  <a:pt x="9682" y="16107"/>
                  <a:pt x="9727" y="16301"/>
                </a:cubicBezTo>
                <a:cubicBezTo>
                  <a:pt x="9798" y="16597"/>
                  <a:pt x="9741" y="16661"/>
                  <a:pt x="9878" y="16835"/>
                </a:cubicBezTo>
                <a:cubicBezTo>
                  <a:pt x="9974" y="16956"/>
                  <a:pt x="10285" y="16834"/>
                  <a:pt x="10435" y="16937"/>
                </a:cubicBezTo>
                <a:cubicBezTo>
                  <a:pt x="10627" y="17070"/>
                  <a:pt x="10833" y="17664"/>
                  <a:pt x="11069" y="17188"/>
                </a:cubicBezTo>
                <a:cubicBezTo>
                  <a:pt x="11509" y="16306"/>
                  <a:pt x="11744" y="17720"/>
                  <a:pt x="12089" y="16222"/>
                </a:cubicBezTo>
                <a:cubicBezTo>
                  <a:pt x="12229" y="15613"/>
                  <a:pt x="12050" y="15375"/>
                  <a:pt x="12392" y="15234"/>
                </a:cubicBezTo>
                <a:cubicBezTo>
                  <a:pt x="12604" y="15147"/>
                  <a:pt x="12912" y="15351"/>
                  <a:pt x="12958" y="16038"/>
                </a:cubicBezTo>
                <a:cubicBezTo>
                  <a:pt x="13036" y="17167"/>
                  <a:pt x="13539" y="18005"/>
                  <a:pt x="13842" y="17892"/>
                </a:cubicBezTo>
                <a:cubicBezTo>
                  <a:pt x="14208" y="17756"/>
                  <a:pt x="13896" y="18520"/>
                  <a:pt x="13868" y="18994"/>
                </a:cubicBezTo>
                <a:cubicBezTo>
                  <a:pt x="13824" y="19742"/>
                  <a:pt x="13532" y="18951"/>
                  <a:pt x="13578" y="20300"/>
                </a:cubicBezTo>
                <a:cubicBezTo>
                  <a:pt x="13751" y="19947"/>
                  <a:pt x="13766" y="20531"/>
                  <a:pt x="13942" y="20253"/>
                </a:cubicBezTo>
                <a:cubicBezTo>
                  <a:pt x="14114" y="19980"/>
                  <a:pt x="14222" y="19569"/>
                  <a:pt x="14356" y="19169"/>
                </a:cubicBezTo>
                <a:cubicBezTo>
                  <a:pt x="14578" y="18508"/>
                  <a:pt x="14787" y="17695"/>
                  <a:pt x="14816" y="16779"/>
                </a:cubicBezTo>
                <a:cubicBezTo>
                  <a:pt x="14826" y="16443"/>
                  <a:pt x="15036" y="15461"/>
                  <a:pt x="14881" y="15256"/>
                </a:cubicBezTo>
                <a:cubicBezTo>
                  <a:pt x="14556" y="14825"/>
                  <a:pt x="14729" y="15171"/>
                  <a:pt x="14442" y="15218"/>
                </a:cubicBezTo>
                <a:cubicBezTo>
                  <a:pt x="14420" y="15222"/>
                  <a:pt x="14439" y="14814"/>
                  <a:pt x="14442" y="14786"/>
                </a:cubicBezTo>
                <a:cubicBezTo>
                  <a:pt x="14448" y="14730"/>
                  <a:pt x="14343" y="15040"/>
                  <a:pt x="14339" y="15043"/>
                </a:cubicBezTo>
                <a:cubicBezTo>
                  <a:pt x="14443" y="14981"/>
                  <a:pt x="14136" y="14307"/>
                  <a:pt x="14121" y="14548"/>
                </a:cubicBezTo>
                <a:cubicBezTo>
                  <a:pt x="14137" y="14290"/>
                  <a:pt x="14511" y="13558"/>
                  <a:pt x="14575" y="13440"/>
                </a:cubicBezTo>
                <a:cubicBezTo>
                  <a:pt x="14847" y="12945"/>
                  <a:pt x="15029" y="11937"/>
                  <a:pt x="15402" y="12080"/>
                </a:cubicBezTo>
                <a:cubicBezTo>
                  <a:pt x="15490" y="12113"/>
                  <a:pt x="16370" y="12097"/>
                  <a:pt x="16340" y="12226"/>
                </a:cubicBezTo>
                <a:cubicBezTo>
                  <a:pt x="16332" y="12260"/>
                  <a:pt x="16189" y="12295"/>
                  <a:pt x="16254" y="12399"/>
                </a:cubicBezTo>
                <a:cubicBezTo>
                  <a:pt x="16332" y="12523"/>
                  <a:pt x="16731" y="12035"/>
                  <a:pt x="16762" y="12125"/>
                </a:cubicBezTo>
                <a:cubicBezTo>
                  <a:pt x="16724" y="12100"/>
                  <a:pt x="16689" y="12056"/>
                  <a:pt x="16657" y="11993"/>
                </a:cubicBezTo>
                <a:cubicBezTo>
                  <a:pt x="16643" y="11285"/>
                  <a:pt x="17288" y="10434"/>
                  <a:pt x="17449" y="10719"/>
                </a:cubicBezTo>
                <a:cubicBezTo>
                  <a:pt x="17405" y="10640"/>
                  <a:pt x="17434" y="11411"/>
                  <a:pt x="17424" y="11359"/>
                </a:cubicBezTo>
                <a:cubicBezTo>
                  <a:pt x="17459" y="11556"/>
                  <a:pt x="18109" y="9975"/>
                  <a:pt x="18093" y="10369"/>
                </a:cubicBezTo>
                <a:cubicBezTo>
                  <a:pt x="18095" y="10332"/>
                  <a:pt x="17899" y="10877"/>
                  <a:pt x="17893" y="11135"/>
                </a:cubicBezTo>
                <a:cubicBezTo>
                  <a:pt x="17888" y="11321"/>
                  <a:pt x="17389" y="12237"/>
                  <a:pt x="17331" y="12481"/>
                </a:cubicBezTo>
                <a:cubicBezTo>
                  <a:pt x="17151" y="13234"/>
                  <a:pt x="17000" y="12846"/>
                  <a:pt x="16859" y="13808"/>
                </a:cubicBezTo>
                <a:cubicBezTo>
                  <a:pt x="16789" y="14286"/>
                  <a:pt x="16828" y="16114"/>
                  <a:pt x="16975" y="16531"/>
                </a:cubicBezTo>
                <a:cubicBezTo>
                  <a:pt x="16962" y="16494"/>
                  <a:pt x="17834" y="13834"/>
                  <a:pt x="17838" y="13822"/>
                </a:cubicBezTo>
                <a:cubicBezTo>
                  <a:pt x="17759" y="14022"/>
                  <a:pt x="17816" y="12823"/>
                  <a:pt x="17841" y="13022"/>
                </a:cubicBezTo>
                <a:cubicBezTo>
                  <a:pt x="17816" y="12827"/>
                  <a:pt x="17699" y="13132"/>
                  <a:pt x="17677" y="12861"/>
                </a:cubicBezTo>
                <a:cubicBezTo>
                  <a:pt x="17660" y="12665"/>
                  <a:pt x="17818" y="12173"/>
                  <a:pt x="17858" y="12006"/>
                </a:cubicBezTo>
                <a:cubicBezTo>
                  <a:pt x="17872" y="11950"/>
                  <a:pt x="18189" y="11496"/>
                  <a:pt x="18208" y="11496"/>
                </a:cubicBezTo>
                <a:cubicBezTo>
                  <a:pt x="18238" y="11586"/>
                  <a:pt x="18247" y="11694"/>
                  <a:pt x="18235" y="11819"/>
                </a:cubicBezTo>
                <a:cubicBezTo>
                  <a:pt x="18207" y="11529"/>
                  <a:pt x="18820" y="11582"/>
                  <a:pt x="18838" y="11567"/>
                </a:cubicBezTo>
                <a:cubicBezTo>
                  <a:pt x="18939" y="11484"/>
                  <a:pt x="19662" y="10179"/>
                  <a:pt x="19677" y="10320"/>
                </a:cubicBezTo>
                <a:cubicBezTo>
                  <a:pt x="19684" y="10375"/>
                  <a:pt x="20196" y="10557"/>
                  <a:pt x="19945" y="9867"/>
                </a:cubicBezTo>
                <a:cubicBezTo>
                  <a:pt x="19924" y="9811"/>
                  <a:pt x="19582" y="8922"/>
                  <a:pt x="19592" y="9006"/>
                </a:cubicBezTo>
                <a:cubicBezTo>
                  <a:pt x="19595" y="9034"/>
                  <a:pt x="20094" y="9211"/>
                  <a:pt x="20128" y="8693"/>
                </a:cubicBezTo>
                <a:cubicBezTo>
                  <a:pt x="20158" y="8233"/>
                  <a:pt x="20239" y="8327"/>
                  <a:pt x="20273" y="8118"/>
                </a:cubicBezTo>
                <a:cubicBezTo>
                  <a:pt x="20227" y="8397"/>
                  <a:pt x="20933" y="9617"/>
                  <a:pt x="21075" y="9263"/>
                </a:cubicBezTo>
                <a:cubicBezTo>
                  <a:pt x="21063" y="9179"/>
                  <a:pt x="21044" y="9112"/>
                  <a:pt x="21017" y="9061"/>
                </a:cubicBezTo>
                <a:cubicBezTo>
                  <a:pt x="20986" y="9211"/>
                  <a:pt x="21129" y="8336"/>
                  <a:pt x="21070" y="8492"/>
                </a:cubicBezTo>
                <a:cubicBezTo>
                  <a:pt x="21135" y="8520"/>
                  <a:pt x="21200" y="8557"/>
                  <a:pt x="21264" y="8601"/>
                </a:cubicBezTo>
                <a:cubicBezTo>
                  <a:pt x="21304" y="8601"/>
                  <a:pt x="21214" y="8471"/>
                  <a:pt x="21226" y="8452"/>
                </a:cubicBezTo>
                <a:cubicBezTo>
                  <a:pt x="21215" y="8469"/>
                  <a:pt x="21506" y="8272"/>
                  <a:pt x="21417" y="8185"/>
                </a:cubicBezTo>
                <a:cubicBezTo>
                  <a:pt x="21379" y="8147"/>
                  <a:pt x="21456" y="8223"/>
                  <a:pt x="21417" y="8185"/>
                </a:cubicBezTo>
                <a:close/>
                <a:moveTo>
                  <a:pt x="21417" y="8185"/>
                </a:moveTo>
              </a:path>
            </a:pathLst>
          </a:custGeom>
          <a:solidFill>
            <a:srgbClr val="BACAD2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8" name="AutoShape 156"/>
          <p:cNvSpPr>
            <a:spLocks/>
          </p:cNvSpPr>
          <p:nvPr/>
        </p:nvSpPr>
        <p:spPr bwMode="auto">
          <a:xfrm>
            <a:off x="10045700" y="5975350"/>
            <a:ext cx="188913" cy="211138"/>
          </a:xfrm>
          <a:custGeom>
            <a:avLst/>
            <a:gdLst/>
            <a:ahLst/>
            <a:cxnLst/>
            <a:rect l="0" t="0" r="r" b="b"/>
            <a:pathLst>
              <a:path w="19949" h="19431">
                <a:moveTo>
                  <a:pt x="15703" y="11677"/>
                </a:moveTo>
                <a:cubicBezTo>
                  <a:pt x="14421" y="12820"/>
                  <a:pt x="1692" y="21495"/>
                  <a:pt x="0" y="18974"/>
                </a:cubicBezTo>
                <a:cubicBezTo>
                  <a:pt x="1755" y="21600"/>
                  <a:pt x="20477" y="313"/>
                  <a:pt x="19373" y="0"/>
                </a:cubicBezTo>
                <a:cubicBezTo>
                  <a:pt x="21600" y="635"/>
                  <a:pt x="16721" y="10771"/>
                  <a:pt x="15703" y="11677"/>
                </a:cubicBezTo>
                <a:cubicBezTo>
                  <a:pt x="12917" y="14158"/>
                  <a:pt x="18492" y="9194"/>
                  <a:pt x="15703" y="11677"/>
                </a:cubicBezTo>
                <a:close/>
                <a:moveTo>
                  <a:pt x="15703" y="1167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09" name="AutoShape 157"/>
          <p:cNvSpPr>
            <a:spLocks/>
          </p:cNvSpPr>
          <p:nvPr/>
        </p:nvSpPr>
        <p:spPr bwMode="auto">
          <a:xfrm>
            <a:off x="7429500" y="4340225"/>
            <a:ext cx="5129213" cy="2106613"/>
          </a:xfrm>
          <a:custGeom>
            <a:avLst/>
            <a:gdLst/>
            <a:ahLst/>
            <a:cxnLst/>
            <a:rect l="0" t="0" r="r" b="b"/>
            <a:pathLst>
              <a:path w="21552" h="21026">
                <a:moveTo>
                  <a:pt x="4514" y="6105"/>
                </a:moveTo>
                <a:cubicBezTo>
                  <a:pt x="4528" y="6494"/>
                  <a:pt x="4249" y="6629"/>
                  <a:pt x="4220" y="6970"/>
                </a:cubicBezTo>
                <a:cubicBezTo>
                  <a:pt x="4217" y="7006"/>
                  <a:pt x="4443" y="7470"/>
                  <a:pt x="4431" y="7490"/>
                </a:cubicBezTo>
                <a:cubicBezTo>
                  <a:pt x="4413" y="7386"/>
                  <a:pt x="4420" y="7313"/>
                  <a:pt x="4454" y="7271"/>
                </a:cubicBezTo>
                <a:cubicBezTo>
                  <a:pt x="4453" y="7270"/>
                  <a:pt x="5022" y="8430"/>
                  <a:pt x="5046" y="7783"/>
                </a:cubicBezTo>
                <a:cubicBezTo>
                  <a:pt x="5063" y="7327"/>
                  <a:pt x="4557" y="6869"/>
                  <a:pt x="4925" y="6168"/>
                </a:cubicBezTo>
                <a:cubicBezTo>
                  <a:pt x="4975" y="6072"/>
                  <a:pt x="5214" y="5351"/>
                  <a:pt x="5195" y="5208"/>
                </a:cubicBezTo>
                <a:cubicBezTo>
                  <a:pt x="5175" y="5067"/>
                  <a:pt x="6701" y="3761"/>
                  <a:pt x="6572" y="3488"/>
                </a:cubicBezTo>
                <a:cubicBezTo>
                  <a:pt x="6506" y="3349"/>
                  <a:pt x="5054" y="4097"/>
                  <a:pt x="5054" y="4522"/>
                </a:cubicBezTo>
                <a:cubicBezTo>
                  <a:pt x="5054" y="4504"/>
                  <a:pt x="4739" y="5063"/>
                  <a:pt x="4795" y="5335"/>
                </a:cubicBezTo>
                <a:cubicBezTo>
                  <a:pt x="4793" y="5321"/>
                  <a:pt x="4513" y="6079"/>
                  <a:pt x="4514" y="6105"/>
                </a:cubicBezTo>
                <a:cubicBezTo>
                  <a:pt x="4518" y="6210"/>
                  <a:pt x="4510" y="5999"/>
                  <a:pt x="4514" y="6105"/>
                </a:cubicBezTo>
                <a:close/>
                <a:moveTo>
                  <a:pt x="12156" y="5261"/>
                </a:moveTo>
                <a:cubicBezTo>
                  <a:pt x="12122" y="5293"/>
                  <a:pt x="12096" y="5349"/>
                  <a:pt x="12077" y="5429"/>
                </a:cubicBezTo>
                <a:cubicBezTo>
                  <a:pt x="12168" y="5551"/>
                  <a:pt x="12247" y="5516"/>
                  <a:pt x="12316" y="5324"/>
                </a:cubicBezTo>
                <a:cubicBezTo>
                  <a:pt x="12270" y="5175"/>
                  <a:pt x="12217" y="5154"/>
                  <a:pt x="12156" y="5261"/>
                </a:cubicBezTo>
                <a:cubicBezTo>
                  <a:pt x="12140" y="5345"/>
                  <a:pt x="12171" y="5176"/>
                  <a:pt x="12156" y="5261"/>
                </a:cubicBezTo>
                <a:close/>
                <a:moveTo>
                  <a:pt x="3825" y="8933"/>
                </a:moveTo>
                <a:cubicBezTo>
                  <a:pt x="3935" y="9207"/>
                  <a:pt x="3979" y="8834"/>
                  <a:pt x="4071" y="8796"/>
                </a:cubicBezTo>
                <a:cubicBezTo>
                  <a:pt x="4178" y="8752"/>
                  <a:pt x="3604" y="8382"/>
                  <a:pt x="3825" y="8933"/>
                </a:cubicBezTo>
                <a:cubicBezTo>
                  <a:pt x="3931" y="9196"/>
                  <a:pt x="3745" y="8734"/>
                  <a:pt x="3825" y="8933"/>
                </a:cubicBezTo>
                <a:close/>
                <a:moveTo>
                  <a:pt x="16300" y="18334"/>
                </a:moveTo>
                <a:cubicBezTo>
                  <a:pt x="16303" y="18359"/>
                  <a:pt x="16279" y="17021"/>
                  <a:pt x="16198" y="17152"/>
                </a:cubicBezTo>
                <a:cubicBezTo>
                  <a:pt x="16080" y="17343"/>
                  <a:pt x="16043" y="20766"/>
                  <a:pt x="16116" y="20993"/>
                </a:cubicBezTo>
                <a:cubicBezTo>
                  <a:pt x="16037" y="20746"/>
                  <a:pt x="16312" y="21021"/>
                  <a:pt x="16315" y="21025"/>
                </a:cubicBezTo>
                <a:cubicBezTo>
                  <a:pt x="16346" y="21063"/>
                  <a:pt x="16204" y="20310"/>
                  <a:pt x="16202" y="20286"/>
                </a:cubicBezTo>
                <a:cubicBezTo>
                  <a:pt x="16100" y="19407"/>
                  <a:pt x="16431" y="19797"/>
                  <a:pt x="16450" y="19735"/>
                </a:cubicBezTo>
                <a:cubicBezTo>
                  <a:pt x="16490" y="19601"/>
                  <a:pt x="16323" y="18499"/>
                  <a:pt x="16300" y="18334"/>
                </a:cubicBezTo>
                <a:cubicBezTo>
                  <a:pt x="16257" y="18028"/>
                  <a:pt x="16343" y="18640"/>
                  <a:pt x="16300" y="18334"/>
                </a:cubicBezTo>
                <a:close/>
                <a:moveTo>
                  <a:pt x="16699" y="4786"/>
                </a:moveTo>
                <a:cubicBezTo>
                  <a:pt x="16776" y="4803"/>
                  <a:pt x="17315" y="5481"/>
                  <a:pt x="17336" y="4912"/>
                </a:cubicBezTo>
                <a:cubicBezTo>
                  <a:pt x="17354" y="4452"/>
                  <a:pt x="16636" y="4772"/>
                  <a:pt x="16699" y="4786"/>
                </a:cubicBezTo>
                <a:cubicBezTo>
                  <a:pt x="16793" y="4807"/>
                  <a:pt x="16652" y="4775"/>
                  <a:pt x="16699" y="4786"/>
                </a:cubicBezTo>
                <a:close/>
                <a:moveTo>
                  <a:pt x="16018" y="5451"/>
                </a:moveTo>
                <a:cubicBezTo>
                  <a:pt x="16018" y="5292"/>
                  <a:pt x="15805" y="5509"/>
                  <a:pt x="15893" y="5588"/>
                </a:cubicBezTo>
                <a:cubicBezTo>
                  <a:pt x="15940" y="5630"/>
                  <a:pt x="16018" y="5609"/>
                  <a:pt x="16018" y="5451"/>
                </a:cubicBezTo>
                <a:close/>
                <a:moveTo>
                  <a:pt x="16331" y="6147"/>
                </a:moveTo>
                <a:cubicBezTo>
                  <a:pt x="16525" y="6031"/>
                  <a:pt x="15787" y="5386"/>
                  <a:pt x="15940" y="5978"/>
                </a:cubicBezTo>
                <a:cubicBezTo>
                  <a:pt x="15995" y="6193"/>
                  <a:pt x="16248" y="6196"/>
                  <a:pt x="16331" y="6147"/>
                </a:cubicBezTo>
                <a:cubicBezTo>
                  <a:pt x="16401" y="6105"/>
                  <a:pt x="16260" y="6189"/>
                  <a:pt x="16331" y="6147"/>
                </a:cubicBezTo>
                <a:close/>
                <a:moveTo>
                  <a:pt x="15513" y="4796"/>
                </a:moveTo>
                <a:cubicBezTo>
                  <a:pt x="15605" y="4920"/>
                  <a:pt x="15829" y="5195"/>
                  <a:pt x="15940" y="5007"/>
                </a:cubicBezTo>
                <a:cubicBezTo>
                  <a:pt x="15949" y="4991"/>
                  <a:pt x="16373" y="4619"/>
                  <a:pt x="16211" y="4477"/>
                </a:cubicBezTo>
                <a:cubicBezTo>
                  <a:pt x="16231" y="4495"/>
                  <a:pt x="16378" y="5346"/>
                  <a:pt x="16471" y="4851"/>
                </a:cubicBezTo>
                <a:cubicBezTo>
                  <a:pt x="16543" y="4466"/>
                  <a:pt x="16530" y="4245"/>
                  <a:pt x="16317" y="4217"/>
                </a:cubicBezTo>
                <a:cubicBezTo>
                  <a:pt x="16138" y="4194"/>
                  <a:pt x="15966" y="4385"/>
                  <a:pt x="15839" y="4132"/>
                </a:cubicBezTo>
                <a:cubicBezTo>
                  <a:pt x="15643" y="3741"/>
                  <a:pt x="15398" y="4641"/>
                  <a:pt x="15513" y="4796"/>
                </a:cubicBezTo>
                <a:cubicBezTo>
                  <a:pt x="15568" y="4870"/>
                  <a:pt x="15384" y="4622"/>
                  <a:pt x="15513" y="4796"/>
                </a:cubicBezTo>
                <a:close/>
                <a:moveTo>
                  <a:pt x="10465" y="2623"/>
                </a:moveTo>
                <a:cubicBezTo>
                  <a:pt x="10548" y="2749"/>
                  <a:pt x="11246" y="2473"/>
                  <a:pt x="11271" y="2116"/>
                </a:cubicBezTo>
                <a:cubicBezTo>
                  <a:pt x="11294" y="1793"/>
                  <a:pt x="10862" y="1647"/>
                  <a:pt x="10877" y="1943"/>
                </a:cubicBezTo>
                <a:cubicBezTo>
                  <a:pt x="10797" y="381"/>
                  <a:pt x="10580" y="2800"/>
                  <a:pt x="10465" y="2623"/>
                </a:cubicBezTo>
                <a:cubicBezTo>
                  <a:pt x="10520" y="2707"/>
                  <a:pt x="10408" y="2534"/>
                  <a:pt x="10465" y="2623"/>
                </a:cubicBezTo>
                <a:close/>
                <a:moveTo>
                  <a:pt x="21066" y="7740"/>
                </a:moveTo>
                <a:cubicBezTo>
                  <a:pt x="21132" y="7830"/>
                  <a:pt x="21600" y="7656"/>
                  <a:pt x="21548" y="7504"/>
                </a:cubicBezTo>
                <a:cubicBezTo>
                  <a:pt x="21386" y="7026"/>
                  <a:pt x="21056" y="7727"/>
                  <a:pt x="21066" y="7740"/>
                </a:cubicBezTo>
                <a:cubicBezTo>
                  <a:pt x="21144" y="7846"/>
                  <a:pt x="20981" y="7627"/>
                  <a:pt x="21066" y="7740"/>
                </a:cubicBezTo>
                <a:close/>
                <a:moveTo>
                  <a:pt x="9550" y="90"/>
                </a:moveTo>
                <a:cubicBezTo>
                  <a:pt x="9565" y="-68"/>
                  <a:pt x="9306" y="1"/>
                  <a:pt x="9374" y="154"/>
                </a:cubicBezTo>
                <a:cubicBezTo>
                  <a:pt x="9397" y="206"/>
                  <a:pt x="9534" y="249"/>
                  <a:pt x="9550" y="90"/>
                </a:cubicBezTo>
                <a:close/>
                <a:moveTo>
                  <a:pt x="7902" y="6390"/>
                </a:moveTo>
                <a:cubicBezTo>
                  <a:pt x="7965" y="6474"/>
                  <a:pt x="8012" y="6442"/>
                  <a:pt x="8004" y="6274"/>
                </a:cubicBezTo>
                <a:cubicBezTo>
                  <a:pt x="7996" y="6105"/>
                  <a:pt x="7853" y="6323"/>
                  <a:pt x="7902" y="6390"/>
                </a:cubicBezTo>
                <a:close/>
                <a:moveTo>
                  <a:pt x="9859" y="1135"/>
                </a:moveTo>
                <a:cubicBezTo>
                  <a:pt x="9820" y="1223"/>
                  <a:pt x="9790" y="1328"/>
                  <a:pt x="9769" y="1452"/>
                </a:cubicBezTo>
                <a:cubicBezTo>
                  <a:pt x="9867" y="1683"/>
                  <a:pt x="10046" y="1758"/>
                  <a:pt x="10167" y="1858"/>
                </a:cubicBezTo>
                <a:cubicBezTo>
                  <a:pt x="10517" y="2144"/>
                  <a:pt x="10390" y="1819"/>
                  <a:pt x="10520" y="1314"/>
                </a:cubicBezTo>
                <a:cubicBezTo>
                  <a:pt x="10574" y="1106"/>
                  <a:pt x="9859" y="626"/>
                  <a:pt x="9859" y="1135"/>
                </a:cubicBezTo>
                <a:cubicBezTo>
                  <a:pt x="9859" y="1251"/>
                  <a:pt x="9859" y="1019"/>
                  <a:pt x="9859" y="1135"/>
                </a:cubicBezTo>
                <a:close/>
                <a:moveTo>
                  <a:pt x="9651" y="839"/>
                </a:moveTo>
                <a:cubicBezTo>
                  <a:pt x="9788" y="994"/>
                  <a:pt x="9538" y="1003"/>
                  <a:pt x="9524" y="1019"/>
                </a:cubicBezTo>
                <a:cubicBezTo>
                  <a:pt x="9470" y="1086"/>
                  <a:pt x="9660" y="1325"/>
                  <a:pt x="9644" y="1314"/>
                </a:cubicBezTo>
                <a:cubicBezTo>
                  <a:pt x="9785" y="1405"/>
                  <a:pt x="9765" y="1031"/>
                  <a:pt x="9874" y="940"/>
                </a:cubicBezTo>
                <a:cubicBezTo>
                  <a:pt x="9903" y="915"/>
                  <a:pt x="10315" y="609"/>
                  <a:pt x="10244" y="394"/>
                </a:cubicBezTo>
                <a:cubicBezTo>
                  <a:pt x="9938" y="-537"/>
                  <a:pt x="9593" y="773"/>
                  <a:pt x="9651" y="839"/>
                </a:cubicBezTo>
                <a:cubicBezTo>
                  <a:pt x="9726" y="924"/>
                  <a:pt x="9577" y="755"/>
                  <a:pt x="9651" y="839"/>
                </a:cubicBezTo>
                <a:close/>
                <a:moveTo>
                  <a:pt x="6760" y="6232"/>
                </a:moveTo>
                <a:cubicBezTo>
                  <a:pt x="6833" y="6245"/>
                  <a:pt x="6900" y="6203"/>
                  <a:pt x="6963" y="6105"/>
                </a:cubicBezTo>
                <a:cubicBezTo>
                  <a:pt x="7047" y="5708"/>
                  <a:pt x="6590" y="6161"/>
                  <a:pt x="6760" y="6232"/>
                </a:cubicBezTo>
                <a:cubicBezTo>
                  <a:pt x="6811" y="6253"/>
                  <a:pt x="6716" y="6213"/>
                  <a:pt x="6760" y="6232"/>
                </a:cubicBezTo>
                <a:close/>
                <a:moveTo>
                  <a:pt x="342" y="16617"/>
                </a:moveTo>
                <a:cubicBezTo>
                  <a:pt x="292" y="16546"/>
                  <a:pt x="239" y="16513"/>
                  <a:pt x="183" y="16518"/>
                </a:cubicBezTo>
                <a:cubicBezTo>
                  <a:pt x="283" y="16680"/>
                  <a:pt x="4" y="16849"/>
                  <a:pt x="0" y="16867"/>
                </a:cubicBezTo>
                <a:cubicBezTo>
                  <a:pt x="125" y="16988"/>
                  <a:pt x="279" y="17038"/>
                  <a:pt x="411" y="16972"/>
                </a:cubicBezTo>
                <a:cubicBezTo>
                  <a:pt x="409" y="16958"/>
                  <a:pt x="429" y="16499"/>
                  <a:pt x="342" y="16617"/>
                </a:cubicBezTo>
                <a:cubicBezTo>
                  <a:pt x="325" y="16641"/>
                  <a:pt x="360" y="16593"/>
                  <a:pt x="342" y="16617"/>
                </a:cubicBezTo>
                <a:close/>
                <a:moveTo>
                  <a:pt x="342" y="16617"/>
                </a:moveTo>
              </a:path>
            </a:pathLst>
          </a:custGeom>
          <a:solidFill>
            <a:srgbClr val="BACAD2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0" name="AutoShape 158"/>
          <p:cNvSpPr>
            <a:spLocks/>
          </p:cNvSpPr>
          <p:nvPr/>
        </p:nvSpPr>
        <p:spPr bwMode="auto">
          <a:xfrm>
            <a:off x="7664450" y="4624388"/>
            <a:ext cx="5132388" cy="2017712"/>
          </a:xfrm>
          <a:custGeom>
            <a:avLst/>
            <a:gdLst/>
            <a:ahLst/>
            <a:cxnLst/>
            <a:rect l="0" t="0" r="r" b="b"/>
            <a:pathLst>
              <a:path w="21434" h="20886">
                <a:moveTo>
                  <a:pt x="21417" y="8185"/>
                </a:moveTo>
                <a:cubicBezTo>
                  <a:pt x="21418" y="8186"/>
                  <a:pt x="20819" y="7258"/>
                  <a:pt x="20811" y="7583"/>
                </a:cubicBezTo>
                <a:cubicBezTo>
                  <a:pt x="20819" y="7260"/>
                  <a:pt x="20869" y="8139"/>
                  <a:pt x="20852" y="7988"/>
                </a:cubicBezTo>
                <a:cubicBezTo>
                  <a:pt x="20765" y="7260"/>
                  <a:pt x="19915" y="5615"/>
                  <a:pt x="19567" y="5777"/>
                </a:cubicBezTo>
                <a:cubicBezTo>
                  <a:pt x="19286" y="5909"/>
                  <a:pt x="18999" y="5671"/>
                  <a:pt x="18791" y="5837"/>
                </a:cubicBezTo>
                <a:cubicBezTo>
                  <a:pt x="18767" y="5856"/>
                  <a:pt x="18970" y="6314"/>
                  <a:pt x="18822" y="6494"/>
                </a:cubicBezTo>
                <a:cubicBezTo>
                  <a:pt x="18734" y="6601"/>
                  <a:pt x="18474" y="5979"/>
                  <a:pt x="18522" y="5921"/>
                </a:cubicBezTo>
                <a:cubicBezTo>
                  <a:pt x="18564" y="5871"/>
                  <a:pt x="18657" y="6173"/>
                  <a:pt x="18672" y="5865"/>
                </a:cubicBezTo>
                <a:cubicBezTo>
                  <a:pt x="18686" y="5579"/>
                  <a:pt x="18181" y="6039"/>
                  <a:pt x="18106" y="5992"/>
                </a:cubicBezTo>
                <a:cubicBezTo>
                  <a:pt x="17819" y="5811"/>
                  <a:pt x="17754" y="6129"/>
                  <a:pt x="17599" y="6324"/>
                </a:cubicBezTo>
                <a:cubicBezTo>
                  <a:pt x="17656" y="6254"/>
                  <a:pt x="17434" y="5673"/>
                  <a:pt x="17393" y="5788"/>
                </a:cubicBezTo>
                <a:cubicBezTo>
                  <a:pt x="17621" y="5149"/>
                  <a:pt x="16929" y="4945"/>
                  <a:pt x="16840" y="4970"/>
                </a:cubicBezTo>
                <a:cubicBezTo>
                  <a:pt x="16703" y="5009"/>
                  <a:pt x="16010" y="5060"/>
                  <a:pt x="15937" y="4501"/>
                </a:cubicBezTo>
                <a:cubicBezTo>
                  <a:pt x="15920" y="4371"/>
                  <a:pt x="16128" y="4517"/>
                  <a:pt x="16075" y="4288"/>
                </a:cubicBezTo>
                <a:cubicBezTo>
                  <a:pt x="15953" y="3765"/>
                  <a:pt x="15440" y="4356"/>
                  <a:pt x="15433" y="4420"/>
                </a:cubicBezTo>
                <a:cubicBezTo>
                  <a:pt x="15469" y="4366"/>
                  <a:pt x="15503" y="4306"/>
                  <a:pt x="15536" y="4239"/>
                </a:cubicBezTo>
                <a:cubicBezTo>
                  <a:pt x="15489" y="4182"/>
                  <a:pt x="15440" y="4140"/>
                  <a:pt x="15389" y="4113"/>
                </a:cubicBezTo>
                <a:cubicBezTo>
                  <a:pt x="15348" y="3942"/>
                  <a:pt x="15590" y="4093"/>
                  <a:pt x="15595" y="4015"/>
                </a:cubicBezTo>
                <a:cubicBezTo>
                  <a:pt x="15635" y="3411"/>
                  <a:pt x="14544" y="3833"/>
                  <a:pt x="14638" y="4168"/>
                </a:cubicBezTo>
                <a:cubicBezTo>
                  <a:pt x="14673" y="4213"/>
                  <a:pt x="14708" y="4215"/>
                  <a:pt x="14743" y="4173"/>
                </a:cubicBezTo>
                <a:cubicBezTo>
                  <a:pt x="14690" y="4098"/>
                  <a:pt x="14749" y="4630"/>
                  <a:pt x="14749" y="4622"/>
                </a:cubicBezTo>
                <a:cubicBezTo>
                  <a:pt x="14750" y="4670"/>
                  <a:pt x="14495" y="4555"/>
                  <a:pt x="14457" y="4629"/>
                </a:cubicBezTo>
                <a:cubicBezTo>
                  <a:pt x="14479" y="4685"/>
                  <a:pt x="14504" y="4728"/>
                  <a:pt x="14532" y="4756"/>
                </a:cubicBezTo>
                <a:cubicBezTo>
                  <a:pt x="14531" y="4740"/>
                  <a:pt x="13840" y="4419"/>
                  <a:pt x="13789" y="4389"/>
                </a:cubicBezTo>
                <a:cubicBezTo>
                  <a:pt x="13745" y="4363"/>
                  <a:pt x="13648" y="5053"/>
                  <a:pt x="13594" y="5137"/>
                </a:cubicBezTo>
                <a:cubicBezTo>
                  <a:pt x="13464" y="5340"/>
                  <a:pt x="13279" y="4347"/>
                  <a:pt x="13196" y="4190"/>
                </a:cubicBezTo>
                <a:cubicBezTo>
                  <a:pt x="13186" y="4171"/>
                  <a:pt x="13357" y="4203"/>
                  <a:pt x="13343" y="4223"/>
                </a:cubicBezTo>
                <a:cubicBezTo>
                  <a:pt x="13615" y="3814"/>
                  <a:pt x="12738" y="3067"/>
                  <a:pt x="12718" y="2995"/>
                </a:cubicBezTo>
                <a:cubicBezTo>
                  <a:pt x="12779" y="3209"/>
                  <a:pt x="11982" y="4179"/>
                  <a:pt x="11895" y="3413"/>
                </a:cubicBezTo>
                <a:cubicBezTo>
                  <a:pt x="11881" y="3292"/>
                  <a:pt x="11981" y="3218"/>
                  <a:pt x="11934" y="3186"/>
                </a:cubicBezTo>
                <a:cubicBezTo>
                  <a:pt x="11674" y="3011"/>
                  <a:pt x="11402" y="3345"/>
                  <a:pt x="11240" y="3385"/>
                </a:cubicBezTo>
                <a:cubicBezTo>
                  <a:pt x="11430" y="3339"/>
                  <a:pt x="10553" y="2554"/>
                  <a:pt x="10717" y="3057"/>
                </a:cubicBezTo>
                <a:cubicBezTo>
                  <a:pt x="10743" y="3081"/>
                  <a:pt x="10770" y="3101"/>
                  <a:pt x="10797" y="3117"/>
                </a:cubicBezTo>
                <a:cubicBezTo>
                  <a:pt x="10803" y="3271"/>
                  <a:pt x="10211" y="3506"/>
                  <a:pt x="10196" y="3606"/>
                </a:cubicBezTo>
                <a:cubicBezTo>
                  <a:pt x="10325" y="2752"/>
                  <a:pt x="11288" y="2542"/>
                  <a:pt x="11209" y="1656"/>
                </a:cubicBezTo>
                <a:cubicBezTo>
                  <a:pt x="11175" y="1272"/>
                  <a:pt x="11204" y="1336"/>
                  <a:pt x="11003" y="906"/>
                </a:cubicBezTo>
                <a:cubicBezTo>
                  <a:pt x="10782" y="435"/>
                  <a:pt x="10518" y="1080"/>
                  <a:pt x="10318" y="950"/>
                </a:cubicBezTo>
                <a:cubicBezTo>
                  <a:pt x="10345" y="824"/>
                  <a:pt x="10377" y="709"/>
                  <a:pt x="10414" y="605"/>
                </a:cubicBezTo>
                <a:cubicBezTo>
                  <a:pt x="10414" y="669"/>
                  <a:pt x="10062" y="447"/>
                  <a:pt x="10030" y="480"/>
                </a:cubicBezTo>
                <a:cubicBezTo>
                  <a:pt x="10075" y="434"/>
                  <a:pt x="10232" y="398"/>
                  <a:pt x="10236" y="270"/>
                </a:cubicBezTo>
                <a:cubicBezTo>
                  <a:pt x="10264" y="-650"/>
                  <a:pt x="9314" y="1084"/>
                  <a:pt x="9313" y="1038"/>
                </a:cubicBezTo>
                <a:cubicBezTo>
                  <a:pt x="9339" y="1108"/>
                  <a:pt x="9368" y="1170"/>
                  <a:pt x="9399" y="1223"/>
                </a:cubicBezTo>
                <a:cubicBezTo>
                  <a:pt x="9410" y="1125"/>
                  <a:pt x="9042" y="1332"/>
                  <a:pt x="9014" y="1306"/>
                </a:cubicBezTo>
                <a:cubicBezTo>
                  <a:pt x="9025" y="1235"/>
                  <a:pt x="9038" y="1166"/>
                  <a:pt x="9051" y="1098"/>
                </a:cubicBezTo>
                <a:cubicBezTo>
                  <a:pt x="9034" y="1051"/>
                  <a:pt x="8632" y="1279"/>
                  <a:pt x="8627" y="1306"/>
                </a:cubicBezTo>
                <a:cubicBezTo>
                  <a:pt x="8647" y="1385"/>
                  <a:pt x="8673" y="1436"/>
                  <a:pt x="8707" y="1459"/>
                </a:cubicBezTo>
                <a:cubicBezTo>
                  <a:pt x="8705" y="1420"/>
                  <a:pt x="8123" y="1727"/>
                  <a:pt x="8077" y="1924"/>
                </a:cubicBezTo>
                <a:cubicBezTo>
                  <a:pt x="8077" y="1923"/>
                  <a:pt x="7883" y="2350"/>
                  <a:pt x="7890" y="2324"/>
                </a:cubicBezTo>
                <a:cubicBezTo>
                  <a:pt x="7852" y="2321"/>
                  <a:pt x="7815" y="2315"/>
                  <a:pt x="7777" y="2307"/>
                </a:cubicBezTo>
                <a:cubicBezTo>
                  <a:pt x="7760" y="2355"/>
                  <a:pt x="7904" y="2482"/>
                  <a:pt x="7908" y="2548"/>
                </a:cubicBezTo>
                <a:cubicBezTo>
                  <a:pt x="7875" y="2561"/>
                  <a:pt x="7842" y="2566"/>
                  <a:pt x="7808" y="2564"/>
                </a:cubicBezTo>
                <a:cubicBezTo>
                  <a:pt x="7823" y="2513"/>
                  <a:pt x="7988" y="2951"/>
                  <a:pt x="7877" y="3037"/>
                </a:cubicBezTo>
                <a:cubicBezTo>
                  <a:pt x="7674" y="3193"/>
                  <a:pt x="7362" y="2926"/>
                  <a:pt x="7136" y="3156"/>
                </a:cubicBezTo>
                <a:cubicBezTo>
                  <a:pt x="6863" y="3432"/>
                  <a:pt x="7390" y="4265"/>
                  <a:pt x="7348" y="4414"/>
                </a:cubicBezTo>
                <a:cubicBezTo>
                  <a:pt x="7263" y="4714"/>
                  <a:pt x="6793" y="3563"/>
                  <a:pt x="6640" y="3951"/>
                </a:cubicBezTo>
                <a:cubicBezTo>
                  <a:pt x="6628" y="3983"/>
                  <a:pt x="6802" y="4285"/>
                  <a:pt x="6760" y="4314"/>
                </a:cubicBezTo>
                <a:cubicBezTo>
                  <a:pt x="6685" y="4368"/>
                  <a:pt x="6575" y="4076"/>
                  <a:pt x="6520" y="4354"/>
                </a:cubicBezTo>
                <a:cubicBezTo>
                  <a:pt x="6475" y="4578"/>
                  <a:pt x="6863" y="4907"/>
                  <a:pt x="6834" y="4994"/>
                </a:cubicBezTo>
                <a:cubicBezTo>
                  <a:pt x="6825" y="5021"/>
                  <a:pt x="6426" y="4782"/>
                  <a:pt x="6418" y="4759"/>
                </a:cubicBezTo>
                <a:cubicBezTo>
                  <a:pt x="6328" y="4487"/>
                  <a:pt x="6563" y="3846"/>
                  <a:pt x="6385" y="3692"/>
                </a:cubicBezTo>
                <a:cubicBezTo>
                  <a:pt x="6441" y="3740"/>
                  <a:pt x="6160" y="4560"/>
                  <a:pt x="6160" y="4458"/>
                </a:cubicBezTo>
                <a:cubicBezTo>
                  <a:pt x="6160" y="4875"/>
                  <a:pt x="6014" y="4358"/>
                  <a:pt x="6187" y="4928"/>
                </a:cubicBezTo>
                <a:cubicBezTo>
                  <a:pt x="6337" y="5424"/>
                  <a:pt x="6134" y="5321"/>
                  <a:pt x="6179" y="5821"/>
                </a:cubicBezTo>
                <a:cubicBezTo>
                  <a:pt x="6250" y="6591"/>
                  <a:pt x="6319" y="5929"/>
                  <a:pt x="6575" y="6231"/>
                </a:cubicBezTo>
                <a:cubicBezTo>
                  <a:pt x="6701" y="6380"/>
                  <a:pt x="6806" y="7012"/>
                  <a:pt x="6832" y="7233"/>
                </a:cubicBezTo>
                <a:cubicBezTo>
                  <a:pt x="6798" y="6949"/>
                  <a:pt x="6634" y="7329"/>
                  <a:pt x="6657" y="6696"/>
                </a:cubicBezTo>
                <a:cubicBezTo>
                  <a:pt x="6673" y="6278"/>
                  <a:pt x="6185" y="6033"/>
                  <a:pt x="6333" y="6975"/>
                </a:cubicBezTo>
                <a:cubicBezTo>
                  <a:pt x="6486" y="7953"/>
                  <a:pt x="5507" y="8160"/>
                  <a:pt x="5565" y="7736"/>
                </a:cubicBezTo>
                <a:cubicBezTo>
                  <a:pt x="5513" y="8110"/>
                  <a:pt x="6410" y="7117"/>
                  <a:pt x="6146" y="6560"/>
                </a:cubicBezTo>
                <a:cubicBezTo>
                  <a:pt x="6068" y="6395"/>
                  <a:pt x="5939" y="4650"/>
                  <a:pt x="5949" y="4595"/>
                </a:cubicBezTo>
                <a:cubicBezTo>
                  <a:pt x="6138" y="3544"/>
                  <a:pt x="5692" y="3156"/>
                  <a:pt x="5575" y="3818"/>
                </a:cubicBezTo>
                <a:cubicBezTo>
                  <a:pt x="5332" y="5186"/>
                  <a:pt x="5158" y="5112"/>
                  <a:pt x="5476" y="6281"/>
                </a:cubicBezTo>
                <a:cubicBezTo>
                  <a:pt x="5685" y="7057"/>
                  <a:pt x="5237" y="6344"/>
                  <a:pt x="5102" y="6149"/>
                </a:cubicBezTo>
                <a:cubicBezTo>
                  <a:pt x="5014" y="6021"/>
                  <a:pt x="4267" y="5239"/>
                  <a:pt x="4188" y="5356"/>
                </a:cubicBezTo>
                <a:cubicBezTo>
                  <a:pt x="4256" y="5257"/>
                  <a:pt x="4638" y="7038"/>
                  <a:pt x="4268" y="6653"/>
                </a:cubicBezTo>
                <a:cubicBezTo>
                  <a:pt x="4142" y="6520"/>
                  <a:pt x="4292" y="6188"/>
                  <a:pt x="3986" y="6548"/>
                </a:cubicBezTo>
                <a:cubicBezTo>
                  <a:pt x="3901" y="6649"/>
                  <a:pt x="3480" y="6626"/>
                  <a:pt x="3452" y="6686"/>
                </a:cubicBezTo>
                <a:cubicBezTo>
                  <a:pt x="3493" y="6599"/>
                  <a:pt x="3567" y="6523"/>
                  <a:pt x="3559" y="6302"/>
                </a:cubicBezTo>
                <a:cubicBezTo>
                  <a:pt x="3561" y="6361"/>
                  <a:pt x="2879" y="7069"/>
                  <a:pt x="2812" y="7102"/>
                </a:cubicBezTo>
                <a:cubicBezTo>
                  <a:pt x="2718" y="7147"/>
                  <a:pt x="2563" y="8152"/>
                  <a:pt x="2416" y="7495"/>
                </a:cubicBezTo>
                <a:cubicBezTo>
                  <a:pt x="2276" y="6870"/>
                  <a:pt x="2475" y="7294"/>
                  <a:pt x="2571" y="6997"/>
                </a:cubicBezTo>
                <a:cubicBezTo>
                  <a:pt x="2679" y="6663"/>
                  <a:pt x="2111" y="6243"/>
                  <a:pt x="2134" y="6495"/>
                </a:cubicBezTo>
                <a:cubicBezTo>
                  <a:pt x="2128" y="6427"/>
                  <a:pt x="2301" y="7651"/>
                  <a:pt x="2161" y="7392"/>
                </a:cubicBezTo>
                <a:cubicBezTo>
                  <a:pt x="2363" y="7766"/>
                  <a:pt x="2150" y="8151"/>
                  <a:pt x="2128" y="7900"/>
                </a:cubicBezTo>
                <a:cubicBezTo>
                  <a:pt x="2101" y="7601"/>
                  <a:pt x="1822" y="8078"/>
                  <a:pt x="1795" y="8087"/>
                </a:cubicBezTo>
                <a:cubicBezTo>
                  <a:pt x="1533" y="8174"/>
                  <a:pt x="1745" y="8701"/>
                  <a:pt x="1731" y="8957"/>
                </a:cubicBezTo>
                <a:cubicBezTo>
                  <a:pt x="1726" y="9051"/>
                  <a:pt x="1091" y="8481"/>
                  <a:pt x="1215" y="8886"/>
                </a:cubicBezTo>
                <a:cubicBezTo>
                  <a:pt x="1496" y="9805"/>
                  <a:pt x="1180" y="9118"/>
                  <a:pt x="1185" y="9318"/>
                </a:cubicBezTo>
                <a:cubicBezTo>
                  <a:pt x="1177" y="8985"/>
                  <a:pt x="985" y="9296"/>
                  <a:pt x="996" y="8913"/>
                </a:cubicBezTo>
                <a:cubicBezTo>
                  <a:pt x="997" y="8887"/>
                  <a:pt x="987" y="8355"/>
                  <a:pt x="985" y="8295"/>
                </a:cubicBezTo>
                <a:cubicBezTo>
                  <a:pt x="980" y="8173"/>
                  <a:pt x="642" y="7351"/>
                  <a:pt x="623" y="7375"/>
                </a:cubicBezTo>
                <a:cubicBezTo>
                  <a:pt x="815" y="7130"/>
                  <a:pt x="2063" y="9179"/>
                  <a:pt x="1741" y="6975"/>
                </a:cubicBezTo>
                <a:cubicBezTo>
                  <a:pt x="1674" y="6531"/>
                  <a:pt x="739" y="5603"/>
                  <a:pt x="666" y="5837"/>
                </a:cubicBezTo>
                <a:cubicBezTo>
                  <a:pt x="701" y="5831"/>
                  <a:pt x="733" y="5802"/>
                  <a:pt x="763" y="5750"/>
                </a:cubicBezTo>
                <a:cubicBezTo>
                  <a:pt x="742" y="5301"/>
                  <a:pt x="361" y="5947"/>
                  <a:pt x="318" y="5947"/>
                </a:cubicBezTo>
                <a:cubicBezTo>
                  <a:pt x="-27" y="5947"/>
                  <a:pt x="353" y="7032"/>
                  <a:pt x="353" y="7085"/>
                </a:cubicBezTo>
                <a:cubicBezTo>
                  <a:pt x="353" y="7473"/>
                  <a:pt x="172" y="7310"/>
                  <a:pt x="284" y="7799"/>
                </a:cubicBezTo>
                <a:cubicBezTo>
                  <a:pt x="411" y="8354"/>
                  <a:pt x="280" y="8186"/>
                  <a:pt x="333" y="8639"/>
                </a:cubicBezTo>
                <a:cubicBezTo>
                  <a:pt x="363" y="8886"/>
                  <a:pt x="328" y="9254"/>
                  <a:pt x="337" y="9460"/>
                </a:cubicBezTo>
                <a:cubicBezTo>
                  <a:pt x="349" y="9712"/>
                  <a:pt x="589" y="9740"/>
                  <a:pt x="539" y="10117"/>
                </a:cubicBezTo>
                <a:cubicBezTo>
                  <a:pt x="473" y="10613"/>
                  <a:pt x="184" y="10889"/>
                  <a:pt x="80" y="11327"/>
                </a:cubicBezTo>
                <a:cubicBezTo>
                  <a:pt x="130" y="11291"/>
                  <a:pt x="295" y="11466"/>
                  <a:pt x="333" y="11584"/>
                </a:cubicBezTo>
                <a:cubicBezTo>
                  <a:pt x="198" y="11171"/>
                  <a:pt x="-94" y="12709"/>
                  <a:pt x="30" y="13058"/>
                </a:cubicBezTo>
                <a:cubicBezTo>
                  <a:pt x="211" y="13567"/>
                  <a:pt x="133" y="13619"/>
                  <a:pt x="394" y="13904"/>
                </a:cubicBezTo>
                <a:cubicBezTo>
                  <a:pt x="356" y="13863"/>
                  <a:pt x="689" y="15157"/>
                  <a:pt x="686" y="15119"/>
                </a:cubicBezTo>
                <a:cubicBezTo>
                  <a:pt x="713" y="15466"/>
                  <a:pt x="544" y="15189"/>
                  <a:pt x="526" y="15250"/>
                </a:cubicBezTo>
                <a:cubicBezTo>
                  <a:pt x="305" y="15977"/>
                  <a:pt x="989" y="15445"/>
                  <a:pt x="876" y="16006"/>
                </a:cubicBezTo>
                <a:cubicBezTo>
                  <a:pt x="858" y="16093"/>
                  <a:pt x="1160" y="16844"/>
                  <a:pt x="1240" y="16703"/>
                </a:cubicBezTo>
                <a:cubicBezTo>
                  <a:pt x="1343" y="16522"/>
                  <a:pt x="1660" y="17212"/>
                  <a:pt x="1660" y="17409"/>
                </a:cubicBezTo>
                <a:cubicBezTo>
                  <a:pt x="1660" y="17836"/>
                  <a:pt x="1378" y="17874"/>
                  <a:pt x="1406" y="18225"/>
                </a:cubicBezTo>
                <a:cubicBezTo>
                  <a:pt x="1451" y="18184"/>
                  <a:pt x="1496" y="18181"/>
                  <a:pt x="1541" y="18217"/>
                </a:cubicBezTo>
                <a:cubicBezTo>
                  <a:pt x="1515" y="18070"/>
                  <a:pt x="1322" y="19192"/>
                  <a:pt x="1243" y="19152"/>
                </a:cubicBezTo>
                <a:cubicBezTo>
                  <a:pt x="1531" y="19302"/>
                  <a:pt x="1596" y="20108"/>
                  <a:pt x="1943" y="20059"/>
                </a:cubicBezTo>
                <a:cubicBezTo>
                  <a:pt x="1992" y="20052"/>
                  <a:pt x="2395" y="20369"/>
                  <a:pt x="2403" y="20461"/>
                </a:cubicBezTo>
                <a:cubicBezTo>
                  <a:pt x="2429" y="20769"/>
                  <a:pt x="2654" y="20950"/>
                  <a:pt x="2742" y="20865"/>
                </a:cubicBezTo>
                <a:cubicBezTo>
                  <a:pt x="2797" y="20812"/>
                  <a:pt x="2652" y="20129"/>
                  <a:pt x="2642" y="19863"/>
                </a:cubicBezTo>
                <a:cubicBezTo>
                  <a:pt x="2612" y="19073"/>
                  <a:pt x="2610" y="19188"/>
                  <a:pt x="2884" y="18671"/>
                </a:cubicBezTo>
                <a:cubicBezTo>
                  <a:pt x="2787" y="18480"/>
                  <a:pt x="2600" y="17951"/>
                  <a:pt x="2520" y="17615"/>
                </a:cubicBezTo>
                <a:cubicBezTo>
                  <a:pt x="2526" y="17640"/>
                  <a:pt x="2570" y="17019"/>
                  <a:pt x="2555" y="17089"/>
                </a:cubicBezTo>
                <a:cubicBezTo>
                  <a:pt x="2683" y="16464"/>
                  <a:pt x="2687" y="17100"/>
                  <a:pt x="2806" y="16974"/>
                </a:cubicBezTo>
                <a:cubicBezTo>
                  <a:pt x="2845" y="16934"/>
                  <a:pt x="2949" y="15806"/>
                  <a:pt x="3162" y="16104"/>
                </a:cubicBezTo>
                <a:cubicBezTo>
                  <a:pt x="3293" y="16288"/>
                  <a:pt x="3442" y="16246"/>
                  <a:pt x="3605" y="16591"/>
                </a:cubicBezTo>
                <a:cubicBezTo>
                  <a:pt x="3541" y="16455"/>
                  <a:pt x="4362" y="16582"/>
                  <a:pt x="4305" y="16662"/>
                </a:cubicBezTo>
                <a:cubicBezTo>
                  <a:pt x="4336" y="16619"/>
                  <a:pt x="4727" y="16121"/>
                  <a:pt x="4404" y="16121"/>
                </a:cubicBezTo>
                <a:cubicBezTo>
                  <a:pt x="4264" y="16121"/>
                  <a:pt x="4582" y="15124"/>
                  <a:pt x="4614" y="15398"/>
                </a:cubicBezTo>
                <a:cubicBezTo>
                  <a:pt x="4573" y="15049"/>
                  <a:pt x="4341" y="15151"/>
                  <a:pt x="4603" y="14906"/>
                </a:cubicBezTo>
                <a:cubicBezTo>
                  <a:pt x="4741" y="14775"/>
                  <a:pt x="4947" y="14684"/>
                  <a:pt x="5092" y="14626"/>
                </a:cubicBezTo>
                <a:cubicBezTo>
                  <a:pt x="5254" y="14562"/>
                  <a:pt x="5392" y="14339"/>
                  <a:pt x="5543" y="14248"/>
                </a:cubicBezTo>
                <a:cubicBezTo>
                  <a:pt x="5845" y="14068"/>
                  <a:pt x="5730" y="14518"/>
                  <a:pt x="5830" y="14848"/>
                </a:cubicBezTo>
                <a:cubicBezTo>
                  <a:pt x="5833" y="14857"/>
                  <a:pt x="6169" y="14862"/>
                  <a:pt x="6169" y="14955"/>
                </a:cubicBezTo>
                <a:cubicBezTo>
                  <a:pt x="6139" y="15013"/>
                  <a:pt x="6123" y="15092"/>
                  <a:pt x="6122" y="15193"/>
                </a:cubicBezTo>
                <a:cubicBezTo>
                  <a:pt x="6190" y="15370"/>
                  <a:pt x="6478" y="14722"/>
                  <a:pt x="6549" y="14740"/>
                </a:cubicBezTo>
                <a:cubicBezTo>
                  <a:pt x="6626" y="14760"/>
                  <a:pt x="6899" y="16547"/>
                  <a:pt x="6988" y="16547"/>
                </a:cubicBezTo>
                <a:cubicBezTo>
                  <a:pt x="7046" y="16547"/>
                  <a:pt x="7446" y="16234"/>
                  <a:pt x="7510" y="16662"/>
                </a:cubicBezTo>
                <a:cubicBezTo>
                  <a:pt x="7575" y="17096"/>
                  <a:pt x="7888" y="17338"/>
                  <a:pt x="8011" y="17232"/>
                </a:cubicBezTo>
                <a:cubicBezTo>
                  <a:pt x="8151" y="17111"/>
                  <a:pt x="8407" y="16447"/>
                  <a:pt x="8553" y="16564"/>
                </a:cubicBezTo>
                <a:cubicBezTo>
                  <a:pt x="8613" y="16613"/>
                  <a:pt x="9047" y="17225"/>
                  <a:pt x="9086" y="17035"/>
                </a:cubicBezTo>
                <a:cubicBezTo>
                  <a:pt x="9107" y="16930"/>
                  <a:pt x="9239" y="15516"/>
                  <a:pt x="9420" y="16028"/>
                </a:cubicBezTo>
                <a:cubicBezTo>
                  <a:pt x="9477" y="16187"/>
                  <a:pt x="9682" y="16107"/>
                  <a:pt x="9727" y="16301"/>
                </a:cubicBezTo>
                <a:cubicBezTo>
                  <a:pt x="9798" y="16597"/>
                  <a:pt x="9741" y="16661"/>
                  <a:pt x="9878" y="16835"/>
                </a:cubicBezTo>
                <a:cubicBezTo>
                  <a:pt x="9974" y="16956"/>
                  <a:pt x="10285" y="16834"/>
                  <a:pt x="10435" y="16937"/>
                </a:cubicBezTo>
                <a:cubicBezTo>
                  <a:pt x="10627" y="17070"/>
                  <a:pt x="10833" y="17664"/>
                  <a:pt x="11069" y="17188"/>
                </a:cubicBezTo>
                <a:cubicBezTo>
                  <a:pt x="11509" y="16306"/>
                  <a:pt x="11744" y="17720"/>
                  <a:pt x="12089" y="16222"/>
                </a:cubicBezTo>
                <a:cubicBezTo>
                  <a:pt x="12229" y="15613"/>
                  <a:pt x="12050" y="15375"/>
                  <a:pt x="12392" y="15234"/>
                </a:cubicBezTo>
                <a:cubicBezTo>
                  <a:pt x="12604" y="15147"/>
                  <a:pt x="12912" y="15351"/>
                  <a:pt x="12958" y="16038"/>
                </a:cubicBezTo>
                <a:cubicBezTo>
                  <a:pt x="13036" y="17167"/>
                  <a:pt x="13539" y="18005"/>
                  <a:pt x="13842" y="17892"/>
                </a:cubicBezTo>
                <a:cubicBezTo>
                  <a:pt x="14208" y="17756"/>
                  <a:pt x="13896" y="18520"/>
                  <a:pt x="13868" y="18994"/>
                </a:cubicBezTo>
                <a:cubicBezTo>
                  <a:pt x="13824" y="19742"/>
                  <a:pt x="13532" y="18951"/>
                  <a:pt x="13578" y="20300"/>
                </a:cubicBezTo>
                <a:cubicBezTo>
                  <a:pt x="13751" y="19947"/>
                  <a:pt x="13766" y="20531"/>
                  <a:pt x="13942" y="20253"/>
                </a:cubicBezTo>
                <a:cubicBezTo>
                  <a:pt x="14114" y="19980"/>
                  <a:pt x="14222" y="19569"/>
                  <a:pt x="14356" y="19169"/>
                </a:cubicBezTo>
                <a:cubicBezTo>
                  <a:pt x="14578" y="18508"/>
                  <a:pt x="14787" y="17695"/>
                  <a:pt x="14816" y="16779"/>
                </a:cubicBezTo>
                <a:cubicBezTo>
                  <a:pt x="14826" y="16443"/>
                  <a:pt x="15036" y="15461"/>
                  <a:pt x="14881" y="15256"/>
                </a:cubicBezTo>
                <a:cubicBezTo>
                  <a:pt x="14556" y="14825"/>
                  <a:pt x="14729" y="15171"/>
                  <a:pt x="14442" y="15218"/>
                </a:cubicBezTo>
                <a:cubicBezTo>
                  <a:pt x="14420" y="15222"/>
                  <a:pt x="14439" y="14814"/>
                  <a:pt x="14442" y="14786"/>
                </a:cubicBezTo>
                <a:cubicBezTo>
                  <a:pt x="14448" y="14730"/>
                  <a:pt x="14343" y="15040"/>
                  <a:pt x="14339" y="15043"/>
                </a:cubicBezTo>
                <a:cubicBezTo>
                  <a:pt x="14443" y="14981"/>
                  <a:pt x="14136" y="14307"/>
                  <a:pt x="14121" y="14548"/>
                </a:cubicBezTo>
                <a:cubicBezTo>
                  <a:pt x="14137" y="14290"/>
                  <a:pt x="14511" y="13558"/>
                  <a:pt x="14575" y="13440"/>
                </a:cubicBezTo>
                <a:cubicBezTo>
                  <a:pt x="14847" y="12945"/>
                  <a:pt x="15029" y="11937"/>
                  <a:pt x="15402" y="12080"/>
                </a:cubicBezTo>
                <a:cubicBezTo>
                  <a:pt x="15490" y="12113"/>
                  <a:pt x="16370" y="12097"/>
                  <a:pt x="16340" y="12226"/>
                </a:cubicBezTo>
                <a:cubicBezTo>
                  <a:pt x="16332" y="12260"/>
                  <a:pt x="16189" y="12295"/>
                  <a:pt x="16254" y="12399"/>
                </a:cubicBezTo>
                <a:cubicBezTo>
                  <a:pt x="16332" y="12523"/>
                  <a:pt x="16731" y="12035"/>
                  <a:pt x="16762" y="12125"/>
                </a:cubicBezTo>
                <a:cubicBezTo>
                  <a:pt x="16724" y="12100"/>
                  <a:pt x="16689" y="12056"/>
                  <a:pt x="16657" y="11993"/>
                </a:cubicBezTo>
                <a:cubicBezTo>
                  <a:pt x="16643" y="11285"/>
                  <a:pt x="17288" y="10434"/>
                  <a:pt x="17449" y="10719"/>
                </a:cubicBezTo>
                <a:cubicBezTo>
                  <a:pt x="17405" y="10640"/>
                  <a:pt x="17434" y="11411"/>
                  <a:pt x="17424" y="11359"/>
                </a:cubicBezTo>
                <a:cubicBezTo>
                  <a:pt x="17459" y="11556"/>
                  <a:pt x="18109" y="9975"/>
                  <a:pt x="18093" y="10369"/>
                </a:cubicBezTo>
                <a:cubicBezTo>
                  <a:pt x="18095" y="10332"/>
                  <a:pt x="17899" y="10877"/>
                  <a:pt x="17893" y="11135"/>
                </a:cubicBezTo>
                <a:cubicBezTo>
                  <a:pt x="17888" y="11321"/>
                  <a:pt x="17389" y="12237"/>
                  <a:pt x="17331" y="12481"/>
                </a:cubicBezTo>
                <a:cubicBezTo>
                  <a:pt x="17151" y="13234"/>
                  <a:pt x="17000" y="12846"/>
                  <a:pt x="16859" y="13808"/>
                </a:cubicBezTo>
                <a:cubicBezTo>
                  <a:pt x="16789" y="14286"/>
                  <a:pt x="16828" y="16114"/>
                  <a:pt x="16975" y="16531"/>
                </a:cubicBezTo>
                <a:cubicBezTo>
                  <a:pt x="16962" y="16494"/>
                  <a:pt x="17834" y="13834"/>
                  <a:pt x="17838" y="13822"/>
                </a:cubicBezTo>
                <a:cubicBezTo>
                  <a:pt x="17759" y="14022"/>
                  <a:pt x="17816" y="12823"/>
                  <a:pt x="17841" y="13022"/>
                </a:cubicBezTo>
                <a:cubicBezTo>
                  <a:pt x="17816" y="12827"/>
                  <a:pt x="17699" y="13132"/>
                  <a:pt x="17677" y="12861"/>
                </a:cubicBezTo>
                <a:cubicBezTo>
                  <a:pt x="17660" y="12665"/>
                  <a:pt x="17818" y="12173"/>
                  <a:pt x="17858" y="12006"/>
                </a:cubicBezTo>
                <a:cubicBezTo>
                  <a:pt x="17872" y="11950"/>
                  <a:pt x="18189" y="11496"/>
                  <a:pt x="18208" y="11496"/>
                </a:cubicBezTo>
                <a:cubicBezTo>
                  <a:pt x="18238" y="11586"/>
                  <a:pt x="18247" y="11694"/>
                  <a:pt x="18235" y="11819"/>
                </a:cubicBezTo>
                <a:cubicBezTo>
                  <a:pt x="18207" y="11529"/>
                  <a:pt x="18820" y="11582"/>
                  <a:pt x="18838" y="11567"/>
                </a:cubicBezTo>
                <a:cubicBezTo>
                  <a:pt x="18939" y="11484"/>
                  <a:pt x="19662" y="10179"/>
                  <a:pt x="19677" y="10320"/>
                </a:cubicBezTo>
                <a:cubicBezTo>
                  <a:pt x="19684" y="10375"/>
                  <a:pt x="20196" y="10557"/>
                  <a:pt x="19945" y="9867"/>
                </a:cubicBezTo>
                <a:cubicBezTo>
                  <a:pt x="19924" y="9811"/>
                  <a:pt x="19582" y="8922"/>
                  <a:pt x="19592" y="9006"/>
                </a:cubicBezTo>
                <a:cubicBezTo>
                  <a:pt x="19595" y="9034"/>
                  <a:pt x="20094" y="9211"/>
                  <a:pt x="20128" y="8693"/>
                </a:cubicBezTo>
                <a:cubicBezTo>
                  <a:pt x="20158" y="8233"/>
                  <a:pt x="20239" y="8327"/>
                  <a:pt x="20273" y="8118"/>
                </a:cubicBezTo>
                <a:cubicBezTo>
                  <a:pt x="20227" y="8397"/>
                  <a:pt x="20933" y="9617"/>
                  <a:pt x="21075" y="9263"/>
                </a:cubicBezTo>
                <a:cubicBezTo>
                  <a:pt x="21063" y="9179"/>
                  <a:pt x="21044" y="9112"/>
                  <a:pt x="21017" y="9061"/>
                </a:cubicBezTo>
                <a:cubicBezTo>
                  <a:pt x="20986" y="9211"/>
                  <a:pt x="21129" y="8336"/>
                  <a:pt x="21070" y="8492"/>
                </a:cubicBezTo>
                <a:cubicBezTo>
                  <a:pt x="21135" y="8520"/>
                  <a:pt x="21200" y="8557"/>
                  <a:pt x="21264" y="8601"/>
                </a:cubicBezTo>
                <a:cubicBezTo>
                  <a:pt x="21304" y="8601"/>
                  <a:pt x="21214" y="8471"/>
                  <a:pt x="21226" y="8452"/>
                </a:cubicBezTo>
                <a:cubicBezTo>
                  <a:pt x="21215" y="8469"/>
                  <a:pt x="21506" y="8272"/>
                  <a:pt x="21417" y="8185"/>
                </a:cubicBezTo>
                <a:cubicBezTo>
                  <a:pt x="21379" y="8147"/>
                  <a:pt x="21456" y="8223"/>
                  <a:pt x="21417" y="8185"/>
                </a:cubicBezTo>
                <a:close/>
                <a:moveTo>
                  <a:pt x="21417" y="8185"/>
                </a:move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1" name="AutoShape 159"/>
          <p:cNvSpPr>
            <a:spLocks/>
          </p:cNvSpPr>
          <p:nvPr/>
        </p:nvSpPr>
        <p:spPr bwMode="auto">
          <a:xfrm>
            <a:off x="10045700" y="5975350"/>
            <a:ext cx="188913" cy="211138"/>
          </a:xfrm>
          <a:custGeom>
            <a:avLst/>
            <a:gdLst/>
            <a:ahLst/>
            <a:cxnLst/>
            <a:rect l="0" t="0" r="r" b="b"/>
            <a:pathLst>
              <a:path w="19949" h="19431">
                <a:moveTo>
                  <a:pt x="15703" y="11677"/>
                </a:moveTo>
                <a:cubicBezTo>
                  <a:pt x="14421" y="12820"/>
                  <a:pt x="1692" y="21495"/>
                  <a:pt x="0" y="18974"/>
                </a:cubicBezTo>
                <a:cubicBezTo>
                  <a:pt x="1755" y="21600"/>
                  <a:pt x="20477" y="313"/>
                  <a:pt x="19373" y="0"/>
                </a:cubicBezTo>
                <a:cubicBezTo>
                  <a:pt x="21600" y="635"/>
                  <a:pt x="16721" y="10771"/>
                  <a:pt x="15703" y="11677"/>
                </a:cubicBezTo>
                <a:cubicBezTo>
                  <a:pt x="12917" y="14158"/>
                  <a:pt x="18492" y="9194"/>
                  <a:pt x="15703" y="11677"/>
                </a:cubicBezTo>
                <a:close/>
                <a:moveTo>
                  <a:pt x="15703" y="1167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2" name="AutoShape 160"/>
          <p:cNvSpPr>
            <a:spLocks/>
          </p:cNvSpPr>
          <p:nvPr/>
        </p:nvSpPr>
        <p:spPr bwMode="auto">
          <a:xfrm>
            <a:off x="7429500" y="4340225"/>
            <a:ext cx="5129213" cy="2106613"/>
          </a:xfrm>
          <a:custGeom>
            <a:avLst/>
            <a:gdLst/>
            <a:ahLst/>
            <a:cxnLst/>
            <a:rect l="0" t="0" r="r" b="b"/>
            <a:pathLst>
              <a:path w="21552" h="21026">
                <a:moveTo>
                  <a:pt x="4514" y="6105"/>
                </a:moveTo>
                <a:cubicBezTo>
                  <a:pt x="4528" y="6494"/>
                  <a:pt x="4249" y="6629"/>
                  <a:pt x="4220" y="6970"/>
                </a:cubicBezTo>
                <a:cubicBezTo>
                  <a:pt x="4217" y="7006"/>
                  <a:pt x="4443" y="7470"/>
                  <a:pt x="4431" y="7490"/>
                </a:cubicBezTo>
                <a:cubicBezTo>
                  <a:pt x="4413" y="7386"/>
                  <a:pt x="4420" y="7313"/>
                  <a:pt x="4454" y="7271"/>
                </a:cubicBezTo>
                <a:cubicBezTo>
                  <a:pt x="4453" y="7270"/>
                  <a:pt x="5022" y="8430"/>
                  <a:pt x="5046" y="7783"/>
                </a:cubicBezTo>
                <a:cubicBezTo>
                  <a:pt x="5063" y="7327"/>
                  <a:pt x="4557" y="6869"/>
                  <a:pt x="4925" y="6168"/>
                </a:cubicBezTo>
                <a:cubicBezTo>
                  <a:pt x="4975" y="6072"/>
                  <a:pt x="5214" y="5351"/>
                  <a:pt x="5195" y="5208"/>
                </a:cubicBezTo>
                <a:cubicBezTo>
                  <a:pt x="5175" y="5067"/>
                  <a:pt x="6701" y="3761"/>
                  <a:pt x="6572" y="3488"/>
                </a:cubicBezTo>
                <a:cubicBezTo>
                  <a:pt x="6506" y="3349"/>
                  <a:pt x="5054" y="4097"/>
                  <a:pt x="5054" y="4522"/>
                </a:cubicBezTo>
                <a:cubicBezTo>
                  <a:pt x="5054" y="4504"/>
                  <a:pt x="4739" y="5063"/>
                  <a:pt x="4795" y="5335"/>
                </a:cubicBezTo>
                <a:cubicBezTo>
                  <a:pt x="4793" y="5321"/>
                  <a:pt x="4513" y="6079"/>
                  <a:pt x="4514" y="6105"/>
                </a:cubicBezTo>
                <a:cubicBezTo>
                  <a:pt x="4518" y="6210"/>
                  <a:pt x="4510" y="5999"/>
                  <a:pt x="4514" y="6105"/>
                </a:cubicBezTo>
                <a:close/>
                <a:moveTo>
                  <a:pt x="12156" y="5261"/>
                </a:moveTo>
                <a:cubicBezTo>
                  <a:pt x="12122" y="5293"/>
                  <a:pt x="12096" y="5349"/>
                  <a:pt x="12077" y="5429"/>
                </a:cubicBezTo>
                <a:cubicBezTo>
                  <a:pt x="12168" y="5551"/>
                  <a:pt x="12247" y="5516"/>
                  <a:pt x="12316" y="5324"/>
                </a:cubicBezTo>
                <a:cubicBezTo>
                  <a:pt x="12270" y="5175"/>
                  <a:pt x="12217" y="5154"/>
                  <a:pt x="12156" y="5261"/>
                </a:cubicBezTo>
                <a:cubicBezTo>
                  <a:pt x="12140" y="5345"/>
                  <a:pt x="12171" y="5176"/>
                  <a:pt x="12156" y="5261"/>
                </a:cubicBezTo>
                <a:close/>
                <a:moveTo>
                  <a:pt x="3825" y="8933"/>
                </a:moveTo>
                <a:cubicBezTo>
                  <a:pt x="3935" y="9207"/>
                  <a:pt x="3979" y="8834"/>
                  <a:pt x="4071" y="8796"/>
                </a:cubicBezTo>
                <a:cubicBezTo>
                  <a:pt x="4178" y="8752"/>
                  <a:pt x="3604" y="8382"/>
                  <a:pt x="3825" y="8933"/>
                </a:cubicBezTo>
                <a:cubicBezTo>
                  <a:pt x="3931" y="9196"/>
                  <a:pt x="3745" y="8734"/>
                  <a:pt x="3825" y="8933"/>
                </a:cubicBezTo>
                <a:close/>
                <a:moveTo>
                  <a:pt x="16300" y="18334"/>
                </a:moveTo>
                <a:cubicBezTo>
                  <a:pt x="16303" y="18359"/>
                  <a:pt x="16279" y="17021"/>
                  <a:pt x="16198" y="17152"/>
                </a:cubicBezTo>
                <a:cubicBezTo>
                  <a:pt x="16080" y="17343"/>
                  <a:pt x="16043" y="20766"/>
                  <a:pt x="16116" y="20993"/>
                </a:cubicBezTo>
                <a:cubicBezTo>
                  <a:pt x="16037" y="20746"/>
                  <a:pt x="16312" y="21021"/>
                  <a:pt x="16315" y="21025"/>
                </a:cubicBezTo>
                <a:cubicBezTo>
                  <a:pt x="16346" y="21063"/>
                  <a:pt x="16204" y="20310"/>
                  <a:pt x="16202" y="20286"/>
                </a:cubicBezTo>
                <a:cubicBezTo>
                  <a:pt x="16100" y="19407"/>
                  <a:pt x="16431" y="19797"/>
                  <a:pt x="16450" y="19735"/>
                </a:cubicBezTo>
                <a:cubicBezTo>
                  <a:pt x="16490" y="19601"/>
                  <a:pt x="16323" y="18499"/>
                  <a:pt x="16300" y="18334"/>
                </a:cubicBezTo>
                <a:cubicBezTo>
                  <a:pt x="16257" y="18028"/>
                  <a:pt x="16343" y="18640"/>
                  <a:pt x="16300" y="18334"/>
                </a:cubicBezTo>
                <a:close/>
                <a:moveTo>
                  <a:pt x="16699" y="4786"/>
                </a:moveTo>
                <a:cubicBezTo>
                  <a:pt x="16776" y="4803"/>
                  <a:pt x="17315" y="5481"/>
                  <a:pt x="17336" y="4912"/>
                </a:cubicBezTo>
                <a:cubicBezTo>
                  <a:pt x="17354" y="4452"/>
                  <a:pt x="16636" y="4772"/>
                  <a:pt x="16699" y="4786"/>
                </a:cubicBezTo>
                <a:cubicBezTo>
                  <a:pt x="16793" y="4807"/>
                  <a:pt x="16652" y="4775"/>
                  <a:pt x="16699" y="4786"/>
                </a:cubicBezTo>
                <a:close/>
                <a:moveTo>
                  <a:pt x="16018" y="5451"/>
                </a:moveTo>
                <a:cubicBezTo>
                  <a:pt x="16018" y="5292"/>
                  <a:pt x="15805" y="5509"/>
                  <a:pt x="15893" y="5588"/>
                </a:cubicBezTo>
                <a:cubicBezTo>
                  <a:pt x="15940" y="5630"/>
                  <a:pt x="16018" y="5609"/>
                  <a:pt x="16018" y="5451"/>
                </a:cubicBezTo>
                <a:close/>
                <a:moveTo>
                  <a:pt x="16331" y="6147"/>
                </a:moveTo>
                <a:cubicBezTo>
                  <a:pt x="16525" y="6031"/>
                  <a:pt x="15787" y="5386"/>
                  <a:pt x="15940" y="5978"/>
                </a:cubicBezTo>
                <a:cubicBezTo>
                  <a:pt x="15995" y="6193"/>
                  <a:pt x="16248" y="6196"/>
                  <a:pt x="16331" y="6147"/>
                </a:cubicBezTo>
                <a:cubicBezTo>
                  <a:pt x="16401" y="6105"/>
                  <a:pt x="16260" y="6189"/>
                  <a:pt x="16331" y="6147"/>
                </a:cubicBezTo>
                <a:close/>
                <a:moveTo>
                  <a:pt x="15513" y="4796"/>
                </a:moveTo>
                <a:cubicBezTo>
                  <a:pt x="15605" y="4920"/>
                  <a:pt x="15829" y="5195"/>
                  <a:pt x="15940" y="5007"/>
                </a:cubicBezTo>
                <a:cubicBezTo>
                  <a:pt x="15949" y="4991"/>
                  <a:pt x="16373" y="4619"/>
                  <a:pt x="16211" y="4477"/>
                </a:cubicBezTo>
                <a:cubicBezTo>
                  <a:pt x="16231" y="4495"/>
                  <a:pt x="16378" y="5346"/>
                  <a:pt x="16471" y="4851"/>
                </a:cubicBezTo>
                <a:cubicBezTo>
                  <a:pt x="16543" y="4466"/>
                  <a:pt x="16530" y="4245"/>
                  <a:pt x="16317" y="4217"/>
                </a:cubicBezTo>
                <a:cubicBezTo>
                  <a:pt x="16138" y="4194"/>
                  <a:pt x="15966" y="4385"/>
                  <a:pt x="15839" y="4132"/>
                </a:cubicBezTo>
                <a:cubicBezTo>
                  <a:pt x="15643" y="3741"/>
                  <a:pt x="15398" y="4641"/>
                  <a:pt x="15513" y="4796"/>
                </a:cubicBezTo>
                <a:cubicBezTo>
                  <a:pt x="15568" y="4870"/>
                  <a:pt x="15384" y="4622"/>
                  <a:pt x="15513" y="4796"/>
                </a:cubicBezTo>
                <a:close/>
                <a:moveTo>
                  <a:pt x="10465" y="2623"/>
                </a:moveTo>
                <a:cubicBezTo>
                  <a:pt x="10548" y="2749"/>
                  <a:pt x="11246" y="2473"/>
                  <a:pt x="11271" y="2116"/>
                </a:cubicBezTo>
                <a:cubicBezTo>
                  <a:pt x="11294" y="1793"/>
                  <a:pt x="10862" y="1647"/>
                  <a:pt x="10877" y="1943"/>
                </a:cubicBezTo>
                <a:cubicBezTo>
                  <a:pt x="10797" y="381"/>
                  <a:pt x="10580" y="2800"/>
                  <a:pt x="10465" y="2623"/>
                </a:cubicBezTo>
                <a:cubicBezTo>
                  <a:pt x="10520" y="2707"/>
                  <a:pt x="10408" y="2534"/>
                  <a:pt x="10465" y="2623"/>
                </a:cubicBezTo>
                <a:close/>
                <a:moveTo>
                  <a:pt x="21066" y="7740"/>
                </a:moveTo>
                <a:cubicBezTo>
                  <a:pt x="21132" y="7830"/>
                  <a:pt x="21600" y="7656"/>
                  <a:pt x="21548" y="7504"/>
                </a:cubicBezTo>
                <a:cubicBezTo>
                  <a:pt x="21386" y="7026"/>
                  <a:pt x="21056" y="7727"/>
                  <a:pt x="21066" y="7740"/>
                </a:cubicBezTo>
                <a:cubicBezTo>
                  <a:pt x="21144" y="7846"/>
                  <a:pt x="20981" y="7627"/>
                  <a:pt x="21066" y="7740"/>
                </a:cubicBezTo>
                <a:close/>
                <a:moveTo>
                  <a:pt x="9550" y="90"/>
                </a:moveTo>
                <a:cubicBezTo>
                  <a:pt x="9565" y="-68"/>
                  <a:pt x="9306" y="1"/>
                  <a:pt x="9374" y="154"/>
                </a:cubicBezTo>
                <a:cubicBezTo>
                  <a:pt x="9397" y="206"/>
                  <a:pt x="9534" y="249"/>
                  <a:pt x="9550" y="90"/>
                </a:cubicBezTo>
                <a:close/>
                <a:moveTo>
                  <a:pt x="7902" y="6390"/>
                </a:moveTo>
                <a:cubicBezTo>
                  <a:pt x="7965" y="6474"/>
                  <a:pt x="8012" y="6442"/>
                  <a:pt x="8004" y="6274"/>
                </a:cubicBezTo>
                <a:cubicBezTo>
                  <a:pt x="7996" y="6105"/>
                  <a:pt x="7853" y="6323"/>
                  <a:pt x="7902" y="6390"/>
                </a:cubicBezTo>
                <a:close/>
                <a:moveTo>
                  <a:pt x="9859" y="1135"/>
                </a:moveTo>
                <a:cubicBezTo>
                  <a:pt x="9820" y="1223"/>
                  <a:pt x="9790" y="1328"/>
                  <a:pt x="9769" y="1452"/>
                </a:cubicBezTo>
                <a:cubicBezTo>
                  <a:pt x="9867" y="1683"/>
                  <a:pt x="10046" y="1758"/>
                  <a:pt x="10167" y="1858"/>
                </a:cubicBezTo>
                <a:cubicBezTo>
                  <a:pt x="10517" y="2144"/>
                  <a:pt x="10390" y="1819"/>
                  <a:pt x="10520" y="1314"/>
                </a:cubicBezTo>
                <a:cubicBezTo>
                  <a:pt x="10574" y="1106"/>
                  <a:pt x="9859" y="626"/>
                  <a:pt x="9859" y="1135"/>
                </a:cubicBezTo>
                <a:cubicBezTo>
                  <a:pt x="9859" y="1251"/>
                  <a:pt x="9859" y="1019"/>
                  <a:pt x="9859" y="1135"/>
                </a:cubicBezTo>
                <a:close/>
                <a:moveTo>
                  <a:pt x="9651" y="839"/>
                </a:moveTo>
                <a:cubicBezTo>
                  <a:pt x="9788" y="994"/>
                  <a:pt x="9538" y="1003"/>
                  <a:pt x="9524" y="1019"/>
                </a:cubicBezTo>
                <a:cubicBezTo>
                  <a:pt x="9470" y="1086"/>
                  <a:pt x="9660" y="1325"/>
                  <a:pt x="9644" y="1314"/>
                </a:cubicBezTo>
                <a:cubicBezTo>
                  <a:pt x="9785" y="1405"/>
                  <a:pt x="9765" y="1031"/>
                  <a:pt x="9874" y="940"/>
                </a:cubicBezTo>
                <a:cubicBezTo>
                  <a:pt x="9903" y="915"/>
                  <a:pt x="10315" y="609"/>
                  <a:pt x="10244" y="394"/>
                </a:cubicBezTo>
                <a:cubicBezTo>
                  <a:pt x="9938" y="-537"/>
                  <a:pt x="9593" y="773"/>
                  <a:pt x="9651" y="839"/>
                </a:cubicBezTo>
                <a:cubicBezTo>
                  <a:pt x="9726" y="924"/>
                  <a:pt x="9577" y="755"/>
                  <a:pt x="9651" y="839"/>
                </a:cubicBezTo>
                <a:close/>
                <a:moveTo>
                  <a:pt x="6760" y="6232"/>
                </a:moveTo>
                <a:cubicBezTo>
                  <a:pt x="6833" y="6245"/>
                  <a:pt x="6900" y="6203"/>
                  <a:pt x="6963" y="6105"/>
                </a:cubicBezTo>
                <a:cubicBezTo>
                  <a:pt x="7047" y="5708"/>
                  <a:pt x="6590" y="6161"/>
                  <a:pt x="6760" y="6232"/>
                </a:cubicBezTo>
                <a:cubicBezTo>
                  <a:pt x="6811" y="6253"/>
                  <a:pt x="6716" y="6213"/>
                  <a:pt x="6760" y="6232"/>
                </a:cubicBezTo>
                <a:close/>
                <a:moveTo>
                  <a:pt x="342" y="16617"/>
                </a:moveTo>
                <a:cubicBezTo>
                  <a:pt x="292" y="16546"/>
                  <a:pt x="239" y="16513"/>
                  <a:pt x="183" y="16518"/>
                </a:cubicBezTo>
                <a:cubicBezTo>
                  <a:pt x="283" y="16680"/>
                  <a:pt x="4" y="16849"/>
                  <a:pt x="0" y="16867"/>
                </a:cubicBezTo>
                <a:cubicBezTo>
                  <a:pt x="125" y="16988"/>
                  <a:pt x="279" y="17038"/>
                  <a:pt x="411" y="16972"/>
                </a:cubicBezTo>
                <a:cubicBezTo>
                  <a:pt x="409" y="16958"/>
                  <a:pt x="429" y="16499"/>
                  <a:pt x="342" y="16617"/>
                </a:cubicBezTo>
                <a:cubicBezTo>
                  <a:pt x="325" y="16641"/>
                  <a:pt x="360" y="16593"/>
                  <a:pt x="342" y="16617"/>
                </a:cubicBezTo>
                <a:close/>
                <a:moveTo>
                  <a:pt x="342" y="1661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3" name="AutoShape 161"/>
          <p:cNvSpPr>
            <a:spLocks/>
          </p:cNvSpPr>
          <p:nvPr/>
        </p:nvSpPr>
        <p:spPr bwMode="auto">
          <a:xfrm>
            <a:off x="7210425" y="8039100"/>
            <a:ext cx="576263" cy="669925"/>
          </a:xfrm>
          <a:custGeom>
            <a:avLst/>
            <a:gdLst/>
            <a:ahLst/>
            <a:cxnLst/>
            <a:rect l="0" t="0" r="r" b="b"/>
            <a:pathLst>
              <a:path w="18663" h="20633">
                <a:moveTo>
                  <a:pt x="16831" y="13438"/>
                </a:moveTo>
                <a:cubicBezTo>
                  <a:pt x="15762" y="12808"/>
                  <a:pt x="16152" y="4528"/>
                  <a:pt x="17690" y="4030"/>
                </a:cubicBezTo>
                <a:cubicBezTo>
                  <a:pt x="21064" y="2939"/>
                  <a:pt x="14636" y="61"/>
                  <a:pt x="13859" y="6"/>
                </a:cubicBezTo>
                <a:cubicBezTo>
                  <a:pt x="12367" y="-99"/>
                  <a:pt x="10076" y="1166"/>
                  <a:pt x="9208" y="985"/>
                </a:cubicBezTo>
                <a:cubicBezTo>
                  <a:pt x="5951" y="305"/>
                  <a:pt x="6795" y="268"/>
                  <a:pt x="5470" y="3281"/>
                </a:cubicBezTo>
                <a:cubicBezTo>
                  <a:pt x="5057" y="4220"/>
                  <a:pt x="3717" y="10464"/>
                  <a:pt x="3076" y="10602"/>
                </a:cubicBezTo>
                <a:cubicBezTo>
                  <a:pt x="1542" y="10935"/>
                  <a:pt x="-536" y="10045"/>
                  <a:pt x="126" y="12582"/>
                </a:cubicBezTo>
                <a:cubicBezTo>
                  <a:pt x="769" y="12090"/>
                  <a:pt x="3868" y="11740"/>
                  <a:pt x="4124" y="12542"/>
                </a:cubicBezTo>
                <a:cubicBezTo>
                  <a:pt x="4319" y="13154"/>
                  <a:pt x="6256" y="16808"/>
                  <a:pt x="6789" y="14072"/>
                </a:cubicBezTo>
                <a:cubicBezTo>
                  <a:pt x="7504" y="10410"/>
                  <a:pt x="10462" y="18340"/>
                  <a:pt x="9557" y="18093"/>
                </a:cubicBezTo>
                <a:cubicBezTo>
                  <a:pt x="12434" y="18874"/>
                  <a:pt x="13720" y="18342"/>
                  <a:pt x="16153" y="20433"/>
                </a:cubicBezTo>
                <a:cubicBezTo>
                  <a:pt x="17387" y="21501"/>
                  <a:pt x="15792" y="17958"/>
                  <a:pt x="15792" y="17508"/>
                </a:cubicBezTo>
                <a:cubicBezTo>
                  <a:pt x="15792" y="15627"/>
                  <a:pt x="18317" y="14315"/>
                  <a:pt x="16831" y="13438"/>
                </a:cubicBezTo>
                <a:cubicBezTo>
                  <a:pt x="16334" y="13145"/>
                  <a:pt x="17111" y="13603"/>
                  <a:pt x="16831" y="13438"/>
                </a:cubicBezTo>
                <a:close/>
                <a:moveTo>
                  <a:pt x="16831" y="13438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4" name="AutoShape 162"/>
          <p:cNvSpPr>
            <a:spLocks/>
          </p:cNvSpPr>
          <p:nvPr/>
        </p:nvSpPr>
        <p:spPr bwMode="auto">
          <a:xfrm>
            <a:off x="7712075" y="8305800"/>
            <a:ext cx="47625" cy="63500"/>
          </a:xfrm>
          <a:custGeom>
            <a:avLst/>
            <a:gdLst/>
            <a:ahLst/>
            <a:cxnLst/>
            <a:rect l="0" t="0" r="r" b="b"/>
            <a:pathLst>
              <a:path w="13307" h="21600">
                <a:moveTo>
                  <a:pt x="990" y="9257"/>
                </a:moveTo>
                <a:cubicBezTo>
                  <a:pt x="1708" y="13370"/>
                  <a:pt x="2421" y="17488"/>
                  <a:pt x="3139" y="21600"/>
                </a:cubicBezTo>
                <a:cubicBezTo>
                  <a:pt x="21600" y="5266"/>
                  <a:pt x="11448" y="611"/>
                  <a:pt x="0" y="0"/>
                </a:cubicBezTo>
                <a:cubicBezTo>
                  <a:pt x="1049" y="600"/>
                  <a:pt x="1125" y="7688"/>
                  <a:pt x="990" y="9257"/>
                </a:cubicBezTo>
                <a:close/>
                <a:moveTo>
                  <a:pt x="990" y="925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5" name="AutoShape 163"/>
          <p:cNvSpPr>
            <a:spLocks/>
          </p:cNvSpPr>
          <p:nvPr/>
        </p:nvSpPr>
        <p:spPr bwMode="auto">
          <a:xfrm>
            <a:off x="7758113" y="8589963"/>
            <a:ext cx="328612" cy="609600"/>
          </a:xfrm>
          <a:custGeom>
            <a:avLst/>
            <a:gdLst/>
            <a:ahLst/>
            <a:cxnLst/>
            <a:rect l="0" t="0" r="r" b="b"/>
            <a:pathLst>
              <a:path w="17342" h="21600">
                <a:moveTo>
                  <a:pt x="17226" y="5545"/>
                </a:moveTo>
                <a:cubicBezTo>
                  <a:pt x="16403" y="3925"/>
                  <a:pt x="16742" y="1700"/>
                  <a:pt x="16656" y="0"/>
                </a:cubicBezTo>
                <a:cubicBezTo>
                  <a:pt x="14154" y="864"/>
                  <a:pt x="11733" y="1876"/>
                  <a:pt x="9240" y="1245"/>
                </a:cubicBezTo>
                <a:cubicBezTo>
                  <a:pt x="6503" y="550"/>
                  <a:pt x="8840" y="6645"/>
                  <a:pt x="7912" y="8425"/>
                </a:cubicBezTo>
                <a:cubicBezTo>
                  <a:pt x="8522" y="7269"/>
                  <a:pt x="5712" y="4095"/>
                  <a:pt x="3490" y="4696"/>
                </a:cubicBezTo>
                <a:cubicBezTo>
                  <a:pt x="-891" y="5883"/>
                  <a:pt x="-1399" y="6931"/>
                  <a:pt x="3408" y="7845"/>
                </a:cubicBezTo>
                <a:cubicBezTo>
                  <a:pt x="7576" y="8637"/>
                  <a:pt x="-2863" y="21535"/>
                  <a:pt x="4002" y="21600"/>
                </a:cubicBezTo>
                <a:cubicBezTo>
                  <a:pt x="4416" y="18867"/>
                  <a:pt x="10675" y="17977"/>
                  <a:pt x="7589" y="13655"/>
                </a:cubicBezTo>
                <a:cubicBezTo>
                  <a:pt x="4905" y="9895"/>
                  <a:pt x="18737" y="8501"/>
                  <a:pt x="17226" y="5545"/>
                </a:cubicBezTo>
                <a:cubicBezTo>
                  <a:pt x="17055" y="5208"/>
                  <a:pt x="17398" y="5881"/>
                  <a:pt x="17226" y="5545"/>
                </a:cubicBezTo>
                <a:close/>
                <a:moveTo>
                  <a:pt x="17226" y="554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6" name="AutoShape 164"/>
          <p:cNvSpPr>
            <a:spLocks/>
          </p:cNvSpPr>
          <p:nvPr/>
        </p:nvSpPr>
        <p:spPr bwMode="auto">
          <a:xfrm>
            <a:off x="7727950" y="8251825"/>
            <a:ext cx="341313" cy="392113"/>
          </a:xfrm>
          <a:custGeom>
            <a:avLst/>
            <a:gdLst/>
            <a:ahLst/>
            <a:cxnLst/>
            <a:rect l="0" t="0" r="r" b="b"/>
            <a:pathLst>
              <a:path w="20356" h="19874">
                <a:moveTo>
                  <a:pt x="19032" y="16165"/>
                </a:moveTo>
                <a:cubicBezTo>
                  <a:pt x="18589" y="7404"/>
                  <a:pt x="16300" y="4437"/>
                  <a:pt x="8183" y="271"/>
                </a:cubicBezTo>
                <a:cubicBezTo>
                  <a:pt x="8259" y="-1104"/>
                  <a:pt x="6797" y="3217"/>
                  <a:pt x="7403" y="3100"/>
                </a:cubicBezTo>
                <a:cubicBezTo>
                  <a:pt x="4766" y="3610"/>
                  <a:pt x="3385" y="2831"/>
                  <a:pt x="4361" y="165"/>
                </a:cubicBezTo>
                <a:cubicBezTo>
                  <a:pt x="3506" y="228"/>
                  <a:pt x="2747" y="291"/>
                  <a:pt x="1917" y="515"/>
                </a:cubicBezTo>
                <a:cubicBezTo>
                  <a:pt x="2390" y="2171"/>
                  <a:pt x="2522" y="3841"/>
                  <a:pt x="1733" y="5085"/>
                </a:cubicBezTo>
                <a:cubicBezTo>
                  <a:pt x="699" y="6713"/>
                  <a:pt x="-1244" y="8031"/>
                  <a:pt x="1132" y="10127"/>
                </a:cubicBezTo>
                <a:cubicBezTo>
                  <a:pt x="1342" y="10313"/>
                  <a:pt x="3028" y="13759"/>
                  <a:pt x="2586" y="13942"/>
                </a:cubicBezTo>
                <a:cubicBezTo>
                  <a:pt x="-534" y="15238"/>
                  <a:pt x="2452" y="12356"/>
                  <a:pt x="1351" y="13538"/>
                </a:cubicBezTo>
                <a:cubicBezTo>
                  <a:pt x="2724" y="14517"/>
                  <a:pt x="6073" y="14722"/>
                  <a:pt x="6947" y="16130"/>
                </a:cubicBezTo>
                <a:cubicBezTo>
                  <a:pt x="9924" y="15988"/>
                  <a:pt x="9424" y="18761"/>
                  <a:pt x="12001" y="19593"/>
                </a:cubicBezTo>
                <a:cubicBezTo>
                  <a:pt x="14810" y="20496"/>
                  <a:pt x="17537" y="19046"/>
                  <a:pt x="20356" y="17810"/>
                </a:cubicBezTo>
                <a:cubicBezTo>
                  <a:pt x="19904" y="17270"/>
                  <a:pt x="19463" y="16721"/>
                  <a:pt x="19032" y="16165"/>
                </a:cubicBezTo>
                <a:cubicBezTo>
                  <a:pt x="18977" y="15067"/>
                  <a:pt x="19086" y="17238"/>
                  <a:pt x="19032" y="16165"/>
                </a:cubicBezTo>
                <a:close/>
                <a:moveTo>
                  <a:pt x="19032" y="16165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7" name="AutoShape 165"/>
          <p:cNvSpPr>
            <a:spLocks/>
          </p:cNvSpPr>
          <p:nvPr/>
        </p:nvSpPr>
        <p:spPr bwMode="auto">
          <a:xfrm>
            <a:off x="7821613" y="8572500"/>
            <a:ext cx="98425" cy="269875"/>
          </a:xfrm>
          <a:custGeom>
            <a:avLst/>
            <a:gdLst/>
            <a:ahLst/>
            <a:cxnLst/>
            <a:rect l="0" t="0" r="r" b="b"/>
            <a:pathLst>
              <a:path w="19577" h="21410">
                <a:moveTo>
                  <a:pt x="18796" y="14156"/>
                </a:moveTo>
                <a:cubicBezTo>
                  <a:pt x="14845" y="11981"/>
                  <a:pt x="9154" y="13019"/>
                  <a:pt x="7986" y="8670"/>
                </a:cubicBezTo>
                <a:cubicBezTo>
                  <a:pt x="7224" y="5863"/>
                  <a:pt x="11788" y="-190"/>
                  <a:pt x="2975" y="5"/>
                </a:cubicBezTo>
                <a:cubicBezTo>
                  <a:pt x="5347" y="1775"/>
                  <a:pt x="4707" y="10368"/>
                  <a:pt x="0" y="11420"/>
                </a:cubicBezTo>
                <a:cubicBezTo>
                  <a:pt x="3591" y="10613"/>
                  <a:pt x="16067" y="20103"/>
                  <a:pt x="14900" y="21410"/>
                </a:cubicBezTo>
                <a:cubicBezTo>
                  <a:pt x="16046" y="20111"/>
                  <a:pt x="21600" y="15694"/>
                  <a:pt x="18796" y="14156"/>
                </a:cubicBezTo>
                <a:cubicBezTo>
                  <a:pt x="17954" y="13693"/>
                  <a:pt x="20466" y="15072"/>
                  <a:pt x="18796" y="14156"/>
                </a:cubicBezTo>
                <a:close/>
                <a:moveTo>
                  <a:pt x="18796" y="1415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8" name="AutoShape 166"/>
          <p:cNvSpPr>
            <a:spLocks/>
          </p:cNvSpPr>
          <p:nvPr/>
        </p:nvSpPr>
        <p:spPr bwMode="auto">
          <a:xfrm>
            <a:off x="8948738" y="6651625"/>
            <a:ext cx="239712" cy="184150"/>
          </a:xfrm>
          <a:custGeom>
            <a:avLst/>
            <a:gdLst/>
            <a:ahLst/>
            <a:cxnLst/>
            <a:rect l="0" t="0" r="r" b="b"/>
            <a:pathLst>
              <a:path w="21600" h="18228">
                <a:moveTo>
                  <a:pt x="17588" y="14601"/>
                </a:moveTo>
                <a:cubicBezTo>
                  <a:pt x="18939" y="15614"/>
                  <a:pt x="19920" y="16595"/>
                  <a:pt x="21600" y="16156"/>
                </a:cubicBezTo>
                <a:cubicBezTo>
                  <a:pt x="20779" y="12744"/>
                  <a:pt x="18935" y="5993"/>
                  <a:pt x="16160" y="6333"/>
                </a:cubicBezTo>
                <a:cubicBezTo>
                  <a:pt x="15083" y="6466"/>
                  <a:pt x="5209" y="5561"/>
                  <a:pt x="5159" y="5250"/>
                </a:cubicBezTo>
                <a:cubicBezTo>
                  <a:pt x="4806" y="3027"/>
                  <a:pt x="10511" y="3311"/>
                  <a:pt x="9044" y="277"/>
                </a:cubicBezTo>
                <a:cubicBezTo>
                  <a:pt x="8180" y="-1529"/>
                  <a:pt x="85" y="6075"/>
                  <a:pt x="0" y="6560"/>
                </a:cubicBezTo>
                <a:cubicBezTo>
                  <a:pt x="233" y="5243"/>
                  <a:pt x="942" y="16781"/>
                  <a:pt x="925" y="16120"/>
                </a:cubicBezTo>
                <a:cubicBezTo>
                  <a:pt x="4701" y="19149"/>
                  <a:pt x="8035" y="10232"/>
                  <a:pt x="10415" y="10563"/>
                </a:cubicBezTo>
                <a:cubicBezTo>
                  <a:pt x="12107" y="10797"/>
                  <a:pt x="11257" y="17126"/>
                  <a:pt x="11646" y="17694"/>
                </a:cubicBezTo>
                <a:cubicBezTo>
                  <a:pt x="13287" y="20071"/>
                  <a:pt x="16371" y="13688"/>
                  <a:pt x="17588" y="14601"/>
                </a:cubicBezTo>
                <a:cubicBezTo>
                  <a:pt x="18217" y="15073"/>
                  <a:pt x="17089" y="14226"/>
                  <a:pt x="17588" y="14601"/>
                </a:cubicBezTo>
                <a:close/>
                <a:moveTo>
                  <a:pt x="17588" y="14601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19" name="AutoShape 167"/>
          <p:cNvSpPr>
            <a:spLocks/>
          </p:cNvSpPr>
          <p:nvPr/>
        </p:nvSpPr>
        <p:spPr bwMode="auto">
          <a:xfrm>
            <a:off x="4329113" y="7291388"/>
            <a:ext cx="25400" cy="55562"/>
          </a:xfrm>
          <a:custGeom>
            <a:avLst/>
            <a:gdLst/>
            <a:ahLst/>
            <a:cxnLst/>
            <a:rect l="0" t="0" r="r" b="b"/>
            <a:pathLst>
              <a:path w="13633" h="19032">
                <a:moveTo>
                  <a:pt x="12995" y="18666"/>
                </a:moveTo>
                <a:cubicBezTo>
                  <a:pt x="13712" y="17578"/>
                  <a:pt x="-6738" y="6766"/>
                  <a:pt x="2317" y="77"/>
                </a:cubicBezTo>
                <a:cubicBezTo>
                  <a:pt x="4201" y="-1311"/>
                  <a:pt x="14389" y="16539"/>
                  <a:pt x="12995" y="18666"/>
                </a:cubicBezTo>
                <a:cubicBezTo>
                  <a:pt x="11927" y="20289"/>
                  <a:pt x="14862" y="15818"/>
                  <a:pt x="12995" y="18666"/>
                </a:cubicBezTo>
                <a:close/>
                <a:moveTo>
                  <a:pt x="12995" y="18666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0" name="AutoShape 168"/>
          <p:cNvSpPr>
            <a:spLocks/>
          </p:cNvSpPr>
          <p:nvPr/>
        </p:nvSpPr>
        <p:spPr bwMode="auto">
          <a:xfrm>
            <a:off x="4845050" y="7824788"/>
            <a:ext cx="28575" cy="30162"/>
          </a:xfrm>
          <a:custGeom>
            <a:avLst/>
            <a:gdLst/>
            <a:ahLst/>
            <a:cxnLst/>
            <a:rect l="0" t="0" r="r" b="b"/>
            <a:pathLst>
              <a:path w="15612" h="14372">
                <a:moveTo>
                  <a:pt x="1307" y="13459"/>
                </a:moveTo>
                <a:cubicBezTo>
                  <a:pt x="-3261" y="9397"/>
                  <a:pt x="4910" y="-5291"/>
                  <a:pt x="13900" y="2000"/>
                </a:cubicBezTo>
                <a:cubicBezTo>
                  <a:pt x="18339" y="12487"/>
                  <a:pt x="14142" y="16309"/>
                  <a:pt x="1307" y="13459"/>
                </a:cubicBezTo>
                <a:cubicBezTo>
                  <a:pt x="-1057" y="11358"/>
                  <a:pt x="3430" y="15337"/>
                  <a:pt x="1307" y="13459"/>
                </a:cubicBezTo>
                <a:close/>
                <a:moveTo>
                  <a:pt x="1307" y="1345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1" name="AutoShape 169"/>
          <p:cNvSpPr>
            <a:spLocks/>
          </p:cNvSpPr>
          <p:nvPr/>
        </p:nvSpPr>
        <p:spPr bwMode="auto">
          <a:xfrm>
            <a:off x="8166100" y="6651625"/>
            <a:ext cx="106363" cy="95250"/>
          </a:xfrm>
          <a:custGeom>
            <a:avLst/>
            <a:gdLst/>
            <a:ahLst/>
            <a:cxnLst/>
            <a:rect l="0" t="0" r="r" b="b"/>
            <a:pathLst>
              <a:path w="20514" h="20095">
                <a:moveTo>
                  <a:pt x="19231" y="15219"/>
                </a:moveTo>
                <a:cubicBezTo>
                  <a:pt x="19231" y="3025"/>
                  <a:pt x="6761" y="-1047"/>
                  <a:pt x="0" y="222"/>
                </a:cubicBezTo>
                <a:cubicBezTo>
                  <a:pt x="1684" y="3352"/>
                  <a:pt x="16755" y="17430"/>
                  <a:pt x="16500" y="19982"/>
                </a:cubicBezTo>
                <a:cubicBezTo>
                  <a:pt x="20690" y="20553"/>
                  <a:pt x="21600" y="18964"/>
                  <a:pt x="19231" y="15219"/>
                </a:cubicBezTo>
                <a:close/>
                <a:moveTo>
                  <a:pt x="19231" y="15219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2" name="AutoShape 170"/>
          <p:cNvSpPr>
            <a:spLocks/>
          </p:cNvSpPr>
          <p:nvPr/>
        </p:nvSpPr>
        <p:spPr bwMode="auto">
          <a:xfrm>
            <a:off x="8212138" y="6616700"/>
            <a:ext cx="152400" cy="144463"/>
          </a:xfrm>
          <a:custGeom>
            <a:avLst/>
            <a:gdLst/>
            <a:ahLst/>
            <a:cxnLst/>
            <a:rect l="0" t="0" r="r" b="b"/>
            <a:pathLst>
              <a:path w="17440" h="21600">
                <a:moveTo>
                  <a:pt x="1674" y="14943"/>
                </a:moveTo>
                <a:cubicBezTo>
                  <a:pt x="-2541" y="12164"/>
                  <a:pt x="2312" y="18660"/>
                  <a:pt x="4148" y="18684"/>
                </a:cubicBezTo>
                <a:cubicBezTo>
                  <a:pt x="4427" y="15364"/>
                  <a:pt x="2822" y="15682"/>
                  <a:pt x="1674" y="14943"/>
                </a:cubicBezTo>
                <a:cubicBezTo>
                  <a:pt x="1326" y="14713"/>
                  <a:pt x="2139" y="15243"/>
                  <a:pt x="1674" y="14943"/>
                </a:cubicBezTo>
                <a:close/>
                <a:moveTo>
                  <a:pt x="16916" y="7127"/>
                </a:moveTo>
                <a:cubicBezTo>
                  <a:pt x="15837" y="5081"/>
                  <a:pt x="14759" y="3038"/>
                  <a:pt x="13680" y="992"/>
                </a:cubicBezTo>
                <a:cubicBezTo>
                  <a:pt x="12310" y="6987"/>
                  <a:pt x="7554" y="1397"/>
                  <a:pt x="5855" y="0"/>
                </a:cubicBezTo>
                <a:cubicBezTo>
                  <a:pt x="4124" y="2712"/>
                  <a:pt x="7048" y="3203"/>
                  <a:pt x="6305" y="4293"/>
                </a:cubicBezTo>
                <a:cubicBezTo>
                  <a:pt x="5259" y="5833"/>
                  <a:pt x="1504" y="1547"/>
                  <a:pt x="1053" y="2880"/>
                </a:cubicBezTo>
                <a:cubicBezTo>
                  <a:pt x="102" y="5665"/>
                  <a:pt x="5634" y="15716"/>
                  <a:pt x="6487" y="17958"/>
                </a:cubicBezTo>
                <a:cubicBezTo>
                  <a:pt x="16839" y="11513"/>
                  <a:pt x="7309" y="17780"/>
                  <a:pt x="14139" y="21600"/>
                </a:cubicBezTo>
                <a:cubicBezTo>
                  <a:pt x="13917" y="16473"/>
                  <a:pt x="19059" y="12786"/>
                  <a:pt x="16916" y="7127"/>
                </a:cubicBezTo>
                <a:cubicBezTo>
                  <a:pt x="16476" y="5951"/>
                  <a:pt x="17988" y="9958"/>
                  <a:pt x="16916" y="7127"/>
                </a:cubicBezTo>
                <a:close/>
                <a:moveTo>
                  <a:pt x="16916" y="7127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3" name="AutoShape 171"/>
          <p:cNvSpPr>
            <a:spLocks/>
          </p:cNvSpPr>
          <p:nvPr/>
        </p:nvSpPr>
        <p:spPr bwMode="auto">
          <a:xfrm>
            <a:off x="8713788" y="6757988"/>
            <a:ext cx="441325" cy="376237"/>
          </a:xfrm>
          <a:custGeom>
            <a:avLst/>
            <a:gdLst/>
            <a:ahLst/>
            <a:cxnLst/>
            <a:rect l="0" t="0" r="r" b="b"/>
            <a:pathLst>
              <a:path w="19920" h="18474">
                <a:moveTo>
                  <a:pt x="19548" y="2502"/>
                </a:moveTo>
                <a:cubicBezTo>
                  <a:pt x="19334" y="2541"/>
                  <a:pt x="16234" y="3861"/>
                  <a:pt x="16013" y="3544"/>
                </a:cubicBezTo>
                <a:cubicBezTo>
                  <a:pt x="15818" y="3262"/>
                  <a:pt x="16245" y="120"/>
                  <a:pt x="15394" y="4"/>
                </a:cubicBezTo>
                <a:cubicBezTo>
                  <a:pt x="14575" y="-108"/>
                  <a:pt x="11663" y="2433"/>
                  <a:pt x="10054" y="2433"/>
                </a:cubicBezTo>
                <a:cubicBezTo>
                  <a:pt x="8881" y="2433"/>
                  <a:pt x="3463" y="2509"/>
                  <a:pt x="3700" y="5695"/>
                </a:cubicBezTo>
                <a:cubicBezTo>
                  <a:pt x="3658" y="5124"/>
                  <a:pt x="493" y="6917"/>
                  <a:pt x="81" y="8836"/>
                </a:cubicBezTo>
                <a:cubicBezTo>
                  <a:pt x="-176" y="10036"/>
                  <a:pt x="255" y="11531"/>
                  <a:pt x="278" y="12715"/>
                </a:cubicBezTo>
                <a:cubicBezTo>
                  <a:pt x="116" y="13463"/>
                  <a:pt x="352" y="13827"/>
                  <a:pt x="987" y="13808"/>
                </a:cubicBezTo>
                <a:cubicBezTo>
                  <a:pt x="3037" y="14441"/>
                  <a:pt x="385" y="16089"/>
                  <a:pt x="271" y="16940"/>
                </a:cubicBezTo>
                <a:cubicBezTo>
                  <a:pt x="-365" y="21492"/>
                  <a:pt x="10885" y="14480"/>
                  <a:pt x="9485" y="14338"/>
                </a:cubicBezTo>
                <a:cubicBezTo>
                  <a:pt x="13063" y="14713"/>
                  <a:pt x="12506" y="10245"/>
                  <a:pt x="13611" y="8880"/>
                </a:cubicBezTo>
                <a:cubicBezTo>
                  <a:pt x="14666" y="7578"/>
                  <a:pt x="14209" y="9756"/>
                  <a:pt x="15337" y="7529"/>
                </a:cubicBezTo>
                <a:cubicBezTo>
                  <a:pt x="15405" y="7395"/>
                  <a:pt x="16182" y="4329"/>
                  <a:pt x="15969" y="4358"/>
                </a:cubicBezTo>
                <a:cubicBezTo>
                  <a:pt x="16663" y="4267"/>
                  <a:pt x="21235" y="2205"/>
                  <a:pt x="19548" y="2502"/>
                </a:cubicBezTo>
                <a:cubicBezTo>
                  <a:pt x="19253" y="2555"/>
                  <a:pt x="19722" y="2472"/>
                  <a:pt x="19548" y="2502"/>
                </a:cubicBezTo>
                <a:close/>
                <a:moveTo>
                  <a:pt x="19548" y="2502"/>
                </a:moveTo>
              </a:path>
            </a:pathLst>
          </a:custGeom>
          <a:solidFill>
            <a:schemeClr val="accent2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4" name="AutoShape 172"/>
          <p:cNvSpPr>
            <a:spLocks/>
          </p:cNvSpPr>
          <p:nvPr/>
        </p:nvSpPr>
        <p:spPr bwMode="auto">
          <a:xfrm>
            <a:off x="8729663" y="6829425"/>
            <a:ext cx="520700" cy="525463"/>
          </a:xfrm>
          <a:custGeom>
            <a:avLst/>
            <a:gdLst/>
            <a:ahLst/>
            <a:cxnLst/>
            <a:rect l="0" t="0" r="r" b="b"/>
            <a:pathLst>
              <a:path w="21600" h="19614">
                <a:moveTo>
                  <a:pt x="20580" y="1913"/>
                </a:moveTo>
                <a:cubicBezTo>
                  <a:pt x="18359" y="832"/>
                  <a:pt x="19186" y="-679"/>
                  <a:pt x="15931" y="335"/>
                </a:cubicBezTo>
                <a:cubicBezTo>
                  <a:pt x="15937" y="333"/>
                  <a:pt x="13343" y="1176"/>
                  <a:pt x="13939" y="1785"/>
                </a:cubicBezTo>
                <a:cubicBezTo>
                  <a:pt x="15606" y="3486"/>
                  <a:pt x="12113" y="4396"/>
                  <a:pt x="11970" y="4543"/>
                </a:cubicBezTo>
                <a:cubicBezTo>
                  <a:pt x="11013" y="5519"/>
                  <a:pt x="11601" y="8372"/>
                  <a:pt x="8804" y="8710"/>
                </a:cubicBezTo>
                <a:cubicBezTo>
                  <a:pt x="6658" y="8969"/>
                  <a:pt x="7938" y="9276"/>
                  <a:pt x="7258" y="10651"/>
                </a:cubicBezTo>
                <a:cubicBezTo>
                  <a:pt x="6649" y="11916"/>
                  <a:pt x="1057" y="11142"/>
                  <a:pt x="0" y="11095"/>
                </a:cubicBezTo>
                <a:cubicBezTo>
                  <a:pt x="1198" y="12297"/>
                  <a:pt x="2375" y="13375"/>
                  <a:pt x="2997" y="14961"/>
                </a:cubicBezTo>
                <a:cubicBezTo>
                  <a:pt x="3189" y="15450"/>
                  <a:pt x="742" y="16027"/>
                  <a:pt x="903" y="17509"/>
                </a:cubicBezTo>
                <a:cubicBezTo>
                  <a:pt x="2412" y="17544"/>
                  <a:pt x="5900" y="16444"/>
                  <a:pt x="7200" y="17057"/>
                </a:cubicBezTo>
                <a:cubicBezTo>
                  <a:pt x="8484" y="17663"/>
                  <a:pt x="8603" y="20921"/>
                  <a:pt x="10189" y="19032"/>
                </a:cubicBezTo>
                <a:cubicBezTo>
                  <a:pt x="10750" y="18364"/>
                  <a:pt x="14705" y="19312"/>
                  <a:pt x="12730" y="17282"/>
                </a:cubicBezTo>
                <a:cubicBezTo>
                  <a:pt x="10111" y="14616"/>
                  <a:pt x="12789" y="14845"/>
                  <a:pt x="13296" y="13810"/>
                </a:cubicBezTo>
                <a:cubicBezTo>
                  <a:pt x="13870" y="12635"/>
                  <a:pt x="17901" y="10995"/>
                  <a:pt x="18111" y="8923"/>
                </a:cubicBezTo>
                <a:cubicBezTo>
                  <a:pt x="18376" y="6301"/>
                  <a:pt x="17579" y="7362"/>
                  <a:pt x="17415" y="4871"/>
                </a:cubicBezTo>
                <a:cubicBezTo>
                  <a:pt x="17219" y="1903"/>
                  <a:pt x="20457" y="5331"/>
                  <a:pt x="21600" y="2465"/>
                </a:cubicBezTo>
                <a:cubicBezTo>
                  <a:pt x="21260" y="2281"/>
                  <a:pt x="20920" y="2097"/>
                  <a:pt x="20580" y="1913"/>
                </a:cubicBezTo>
                <a:cubicBezTo>
                  <a:pt x="19972" y="1617"/>
                  <a:pt x="20966" y="2100"/>
                  <a:pt x="20580" y="1913"/>
                </a:cubicBezTo>
                <a:close/>
                <a:moveTo>
                  <a:pt x="20580" y="1913"/>
                </a:moveTo>
              </a:path>
            </a:pathLst>
          </a:custGeom>
          <a:solidFill>
            <a:schemeClr val="accent2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5" name="AutoShape 173"/>
          <p:cNvSpPr>
            <a:spLocks/>
          </p:cNvSpPr>
          <p:nvPr/>
        </p:nvSpPr>
        <p:spPr bwMode="auto">
          <a:xfrm>
            <a:off x="9779000" y="8020050"/>
            <a:ext cx="1447800" cy="577850"/>
          </a:xfrm>
          <a:custGeom>
            <a:avLst/>
            <a:gdLst/>
            <a:ahLst/>
            <a:cxnLst/>
            <a:rect l="0" t="0" r="r" b="b"/>
            <a:pathLst>
              <a:path w="20903" h="20673">
                <a:moveTo>
                  <a:pt x="10052" y="17851"/>
                </a:moveTo>
                <a:cubicBezTo>
                  <a:pt x="9922" y="18676"/>
                  <a:pt x="9607" y="17569"/>
                  <a:pt x="9445" y="18123"/>
                </a:cubicBezTo>
                <a:cubicBezTo>
                  <a:pt x="9110" y="19268"/>
                  <a:pt x="10585" y="19305"/>
                  <a:pt x="10724" y="18457"/>
                </a:cubicBezTo>
                <a:cubicBezTo>
                  <a:pt x="10803" y="17971"/>
                  <a:pt x="10120" y="17420"/>
                  <a:pt x="10052" y="17851"/>
                </a:cubicBezTo>
                <a:cubicBezTo>
                  <a:pt x="9998" y="18192"/>
                  <a:pt x="10105" y="17510"/>
                  <a:pt x="10052" y="17851"/>
                </a:cubicBezTo>
                <a:close/>
                <a:moveTo>
                  <a:pt x="10724" y="19706"/>
                </a:moveTo>
                <a:cubicBezTo>
                  <a:pt x="10784" y="19960"/>
                  <a:pt x="11557" y="21041"/>
                  <a:pt x="11557" y="20351"/>
                </a:cubicBezTo>
                <a:cubicBezTo>
                  <a:pt x="11557" y="19408"/>
                  <a:pt x="10739" y="19773"/>
                  <a:pt x="10724" y="19706"/>
                </a:cubicBezTo>
                <a:cubicBezTo>
                  <a:pt x="10804" y="20047"/>
                  <a:pt x="10634" y="19327"/>
                  <a:pt x="10724" y="19706"/>
                </a:cubicBezTo>
                <a:close/>
                <a:moveTo>
                  <a:pt x="9716" y="9101"/>
                </a:moveTo>
                <a:cubicBezTo>
                  <a:pt x="9871" y="8834"/>
                  <a:pt x="10525" y="6497"/>
                  <a:pt x="10670" y="6032"/>
                </a:cubicBezTo>
                <a:cubicBezTo>
                  <a:pt x="10756" y="5757"/>
                  <a:pt x="9552" y="2640"/>
                  <a:pt x="10159" y="1807"/>
                </a:cubicBezTo>
                <a:cubicBezTo>
                  <a:pt x="9181" y="442"/>
                  <a:pt x="9041" y="4690"/>
                  <a:pt x="8439" y="5540"/>
                </a:cubicBezTo>
                <a:cubicBezTo>
                  <a:pt x="7697" y="6587"/>
                  <a:pt x="6769" y="4539"/>
                  <a:pt x="6396" y="4631"/>
                </a:cubicBezTo>
                <a:cubicBezTo>
                  <a:pt x="5211" y="4892"/>
                  <a:pt x="7319" y="11037"/>
                  <a:pt x="7389" y="11175"/>
                </a:cubicBezTo>
                <a:cubicBezTo>
                  <a:pt x="7610" y="11614"/>
                  <a:pt x="8647" y="11237"/>
                  <a:pt x="8708" y="12244"/>
                </a:cubicBezTo>
                <a:cubicBezTo>
                  <a:pt x="8841" y="14510"/>
                  <a:pt x="9920" y="8749"/>
                  <a:pt x="9716" y="9101"/>
                </a:cubicBezTo>
                <a:cubicBezTo>
                  <a:pt x="9958" y="8684"/>
                  <a:pt x="9474" y="9517"/>
                  <a:pt x="9716" y="9101"/>
                </a:cubicBezTo>
                <a:close/>
                <a:moveTo>
                  <a:pt x="13453" y="18853"/>
                </a:moveTo>
                <a:cubicBezTo>
                  <a:pt x="13366" y="19017"/>
                  <a:pt x="12458" y="19990"/>
                  <a:pt x="12874" y="20616"/>
                </a:cubicBezTo>
                <a:cubicBezTo>
                  <a:pt x="13120" y="20986"/>
                  <a:pt x="13750" y="19479"/>
                  <a:pt x="13453" y="18853"/>
                </a:cubicBezTo>
                <a:cubicBezTo>
                  <a:pt x="13412" y="18931"/>
                  <a:pt x="13501" y="18953"/>
                  <a:pt x="13453" y="18853"/>
                </a:cubicBezTo>
                <a:close/>
                <a:moveTo>
                  <a:pt x="19272" y="9251"/>
                </a:moveTo>
                <a:cubicBezTo>
                  <a:pt x="18594" y="9381"/>
                  <a:pt x="18077" y="13955"/>
                  <a:pt x="17765" y="9564"/>
                </a:cubicBezTo>
                <a:cubicBezTo>
                  <a:pt x="17643" y="7844"/>
                  <a:pt x="16335" y="6798"/>
                  <a:pt x="16221" y="8874"/>
                </a:cubicBezTo>
                <a:cubicBezTo>
                  <a:pt x="16182" y="9594"/>
                  <a:pt x="17568" y="10617"/>
                  <a:pt x="17570" y="10460"/>
                </a:cubicBezTo>
                <a:cubicBezTo>
                  <a:pt x="17567" y="10704"/>
                  <a:pt x="16842" y="10690"/>
                  <a:pt x="16779" y="10720"/>
                </a:cubicBezTo>
                <a:cubicBezTo>
                  <a:pt x="16403" y="10897"/>
                  <a:pt x="18045" y="13030"/>
                  <a:pt x="18009" y="12846"/>
                </a:cubicBezTo>
                <a:cubicBezTo>
                  <a:pt x="18254" y="14081"/>
                  <a:pt x="19571" y="12886"/>
                  <a:pt x="19650" y="15081"/>
                </a:cubicBezTo>
                <a:cubicBezTo>
                  <a:pt x="19669" y="15604"/>
                  <a:pt x="19418" y="18567"/>
                  <a:pt x="19299" y="17965"/>
                </a:cubicBezTo>
                <a:cubicBezTo>
                  <a:pt x="19284" y="17886"/>
                  <a:pt x="20602" y="18443"/>
                  <a:pt x="20831" y="18877"/>
                </a:cubicBezTo>
                <a:cubicBezTo>
                  <a:pt x="20831" y="14970"/>
                  <a:pt x="21412" y="8858"/>
                  <a:pt x="19272" y="9251"/>
                </a:cubicBezTo>
                <a:cubicBezTo>
                  <a:pt x="19070" y="9290"/>
                  <a:pt x="19438" y="9221"/>
                  <a:pt x="19272" y="9251"/>
                </a:cubicBezTo>
                <a:close/>
                <a:moveTo>
                  <a:pt x="8694" y="17510"/>
                </a:moveTo>
                <a:cubicBezTo>
                  <a:pt x="8685" y="17196"/>
                  <a:pt x="7658" y="17289"/>
                  <a:pt x="7867" y="16876"/>
                </a:cubicBezTo>
                <a:cubicBezTo>
                  <a:pt x="8030" y="16678"/>
                  <a:pt x="8194" y="16485"/>
                  <a:pt x="8358" y="16297"/>
                </a:cubicBezTo>
                <a:cubicBezTo>
                  <a:pt x="8044" y="16840"/>
                  <a:pt x="4476" y="14173"/>
                  <a:pt x="4635" y="15957"/>
                </a:cubicBezTo>
                <a:cubicBezTo>
                  <a:pt x="4740" y="17138"/>
                  <a:pt x="8680" y="19300"/>
                  <a:pt x="9151" y="18306"/>
                </a:cubicBezTo>
                <a:cubicBezTo>
                  <a:pt x="9372" y="17840"/>
                  <a:pt x="8704" y="17844"/>
                  <a:pt x="8694" y="17510"/>
                </a:cubicBezTo>
                <a:cubicBezTo>
                  <a:pt x="8681" y="17056"/>
                  <a:pt x="8708" y="17965"/>
                  <a:pt x="8694" y="17510"/>
                </a:cubicBezTo>
                <a:close/>
                <a:moveTo>
                  <a:pt x="15777" y="10995"/>
                </a:moveTo>
                <a:cubicBezTo>
                  <a:pt x="15432" y="10628"/>
                  <a:pt x="15136" y="10779"/>
                  <a:pt x="14890" y="11449"/>
                </a:cubicBezTo>
                <a:cubicBezTo>
                  <a:pt x="14910" y="11615"/>
                  <a:pt x="15967" y="12283"/>
                  <a:pt x="16087" y="12283"/>
                </a:cubicBezTo>
                <a:cubicBezTo>
                  <a:pt x="16182" y="11638"/>
                  <a:pt x="16079" y="11208"/>
                  <a:pt x="15777" y="10995"/>
                </a:cubicBezTo>
                <a:cubicBezTo>
                  <a:pt x="15428" y="10692"/>
                  <a:pt x="16127" y="11297"/>
                  <a:pt x="15777" y="10995"/>
                </a:cubicBezTo>
                <a:close/>
                <a:moveTo>
                  <a:pt x="12901" y="17927"/>
                </a:moveTo>
                <a:cubicBezTo>
                  <a:pt x="12717" y="17850"/>
                  <a:pt x="11064" y="18369"/>
                  <a:pt x="11087" y="18495"/>
                </a:cubicBezTo>
                <a:cubicBezTo>
                  <a:pt x="11331" y="19868"/>
                  <a:pt x="13152" y="18032"/>
                  <a:pt x="12901" y="17927"/>
                </a:cubicBezTo>
                <a:cubicBezTo>
                  <a:pt x="12538" y="17776"/>
                  <a:pt x="13264" y="18078"/>
                  <a:pt x="12901" y="17927"/>
                </a:cubicBezTo>
                <a:close/>
                <a:moveTo>
                  <a:pt x="13963" y="11524"/>
                </a:moveTo>
                <a:cubicBezTo>
                  <a:pt x="14017" y="12131"/>
                  <a:pt x="14406" y="12471"/>
                  <a:pt x="14514" y="11942"/>
                </a:cubicBezTo>
                <a:cubicBezTo>
                  <a:pt x="14621" y="11411"/>
                  <a:pt x="13901" y="10822"/>
                  <a:pt x="13963" y="11524"/>
                </a:cubicBezTo>
                <a:close/>
                <a:moveTo>
                  <a:pt x="15065" y="6790"/>
                </a:moveTo>
                <a:cubicBezTo>
                  <a:pt x="15574" y="6921"/>
                  <a:pt x="14931" y="5026"/>
                  <a:pt x="14884" y="4844"/>
                </a:cubicBezTo>
                <a:cubicBezTo>
                  <a:pt x="14661" y="3986"/>
                  <a:pt x="14339" y="8098"/>
                  <a:pt x="14890" y="7813"/>
                </a:cubicBezTo>
                <a:cubicBezTo>
                  <a:pt x="14878" y="7378"/>
                  <a:pt x="14936" y="7037"/>
                  <a:pt x="15065" y="6790"/>
                </a:cubicBezTo>
                <a:cubicBezTo>
                  <a:pt x="15361" y="6866"/>
                  <a:pt x="14769" y="6714"/>
                  <a:pt x="15065" y="6790"/>
                </a:cubicBezTo>
                <a:close/>
                <a:moveTo>
                  <a:pt x="4796" y="12851"/>
                </a:moveTo>
                <a:cubicBezTo>
                  <a:pt x="4748" y="10928"/>
                  <a:pt x="5139" y="11909"/>
                  <a:pt x="5139" y="10880"/>
                </a:cubicBezTo>
                <a:cubicBezTo>
                  <a:pt x="5139" y="10340"/>
                  <a:pt x="4536" y="8828"/>
                  <a:pt x="4526" y="9673"/>
                </a:cubicBezTo>
                <a:cubicBezTo>
                  <a:pt x="4633" y="9943"/>
                  <a:pt x="4728" y="10244"/>
                  <a:pt x="4810" y="10579"/>
                </a:cubicBezTo>
                <a:cubicBezTo>
                  <a:pt x="4724" y="11138"/>
                  <a:pt x="3277" y="6536"/>
                  <a:pt x="3277" y="5881"/>
                </a:cubicBezTo>
                <a:cubicBezTo>
                  <a:pt x="3277" y="4929"/>
                  <a:pt x="113" y="-559"/>
                  <a:pt x="11" y="47"/>
                </a:cubicBezTo>
                <a:cubicBezTo>
                  <a:pt x="-188" y="1243"/>
                  <a:pt x="2306" y="7831"/>
                  <a:pt x="2444" y="9858"/>
                </a:cubicBezTo>
                <a:cubicBezTo>
                  <a:pt x="2572" y="11732"/>
                  <a:pt x="4914" y="17538"/>
                  <a:pt x="4796" y="12851"/>
                </a:cubicBezTo>
                <a:cubicBezTo>
                  <a:pt x="4783" y="12321"/>
                  <a:pt x="4810" y="13381"/>
                  <a:pt x="4796" y="12851"/>
                </a:cubicBezTo>
                <a:close/>
                <a:moveTo>
                  <a:pt x="10939" y="11866"/>
                </a:moveTo>
                <a:cubicBezTo>
                  <a:pt x="11271" y="11928"/>
                  <a:pt x="10934" y="14910"/>
                  <a:pt x="11127" y="14706"/>
                </a:cubicBezTo>
                <a:cubicBezTo>
                  <a:pt x="11562" y="14247"/>
                  <a:pt x="11086" y="10434"/>
                  <a:pt x="11515" y="10976"/>
                </a:cubicBezTo>
                <a:cubicBezTo>
                  <a:pt x="11332" y="10744"/>
                  <a:pt x="12420" y="15419"/>
                  <a:pt x="12392" y="12685"/>
                </a:cubicBezTo>
                <a:cubicBezTo>
                  <a:pt x="12391" y="12602"/>
                  <a:pt x="12194" y="10650"/>
                  <a:pt x="12176" y="10616"/>
                </a:cubicBezTo>
                <a:cubicBezTo>
                  <a:pt x="11401" y="9162"/>
                  <a:pt x="12912" y="9277"/>
                  <a:pt x="12713" y="8154"/>
                </a:cubicBezTo>
                <a:cubicBezTo>
                  <a:pt x="12514" y="7030"/>
                  <a:pt x="11029" y="11023"/>
                  <a:pt x="11221" y="7661"/>
                </a:cubicBezTo>
                <a:cubicBezTo>
                  <a:pt x="11351" y="5401"/>
                  <a:pt x="13109" y="7575"/>
                  <a:pt x="13519" y="5388"/>
                </a:cubicBezTo>
                <a:cubicBezTo>
                  <a:pt x="13344" y="6322"/>
                  <a:pt x="11735" y="6047"/>
                  <a:pt x="11342" y="6222"/>
                </a:cubicBezTo>
                <a:cubicBezTo>
                  <a:pt x="11050" y="6352"/>
                  <a:pt x="10248" y="11736"/>
                  <a:pt x="10939" y="11866"/>
                </a:cubicBezTo>
                <a:cubicBezTo>
                  <a:pt x="11140" y="11903"/>
                  <a:pt x="10737" y="11828"/>
                  <a:pt x="10939" y="11866"/>
                </a:cubicBezTo>
                <a:close/>
                <a:moveTo>
                  <a:pt x="791" y="5388"/>
                </a:moveTo>
                <a:cubicBezTo>
                  <a:pt x="764" y="5767"/>
                  <a:pt x="912" y="6865"/>
                  <a:pt x="1073" y="6411"/>
                </a:cubicBezTo>
                <a:cubicBezTo>
                  <a:pt x="1235" y="5957"/>
                  <a:pt x="817" y="5017"/>
                  <a:pt x="791" y="5388"/>
                </a:cubicBezTo>
                <a:close/>
                <a:moveTo>
                  <a:pt x="5845" y="10956"/>
                </a:moveTo>
                <a:cubicBezTo>
                  <a:pt x="5845" y="10616"/>
                  <a:pt x="5498" y="10781"/>
                  <a:pt x="5603" y="11260"/>
                </a:cubicBezTo>
                <a:cubicBezTo>
                  <a:pt x="5710" y="11751"/>
                  <a:pt x="5845" y="11297"/>
                  <a:pt x="5845" y="10956"/>
                </a:cubicBezTo>
                <a:close/>
                <a:moveTo>
                  <a:pt x="1450" y="8646"/>
                </a:moveTo>
                <a:cubicBezTo>
                  <a:pt x="1423" y="8835"/>
                  <a:pt x="1571" y="9593"/>
                  <a:pt x="1664" y="9366"/>
                </a:cubicBezTo>
                <a:cubicBezTo>
                  <a:pt x="1759" y="9138"/>
                  <a:pt x="1534" y="8047"/>
                  <a:pt x="1450" y="8646"/>
                </a:cubicBezTo>
                <a:close/>
                <a:moveTo>
                  <a:pt x="1450" y="8646"/>
                </a:moveTo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6" name="AutoShape 174"/>
          <p:cNvSpPr>
            <a:spLocks/>
          </p:cNvSpPr>
          <p:nvPr/>
        </p:nvSpPr>
        <p:spPr bwMode="auto">
          <a:xfrm>
            <a:off x="10687050" y="8518525"/>
            <a:ext cx="101600" cy="31750"/>
          </a:xfrm>
          <a:custGeom>
            <a:avLst/>
            <a:gdLst/>
            <a:ahLst/>
            <a:cxnLst/>
            <a:rect l="0" t="0" r="r" b="b"/>
            <a:pathLst>
              <a:path w="17851" h="18407">
                <a:moveTo>
                  <a:pt x="9685" y="2018"/>
                </a:moveTo>
                <a:cubicBezTo>
                  <a:pt x="7302" y="1558"/>
                  <a:pt x="6133" y="10320"/>
                  <a:pt x="4481" y="14456"/>
                </a:cubicBezTo>
                <a:cubicBezTo>
                  <a:pt x="6814" y="20950"/>
                  <a:pt x="16537" y="14486"/>
                  <a:pt x="17851" y="1398"/>
                </a:cubicBezTo>
                <a:cubicBezTo>
                  <a:pt x="15141" y="-650"/>
                  <a:pt x="12417" y="-450"/>
                  <a:pt x="9685" y="2018"/>
                </a:cubicBezTo>
                <a:cubicBezTo>
                  <a:pt x="7481" y="1598"/>
                  <a:pt x="12953" y="2607"/>
                  <a:pt x="9685" y="2018"/>
                </a:cubicBezTo>
                <a:close/>
                <a:moveTo>
                  <a:pt x="1851" y="17823"/>
                </a:moveTo>
                <a:cubicBezTo>
                  <a:pt x="-3749" y="19511"/>
                  <a:pt x="5495" y="16914"/>
                  <a:pt x="1851" y="17823"/>
                </a:cubicBezTo>
                <a:cubicBezTo>
                  <a:pt x="1221" y="18013"/>
                  <a:pt x="1892" y="17813"/>
                  <a:pt x="1851" y="17823"/>
                </a:cubicBezTo>
                <a:close/>
                <a:moveTo>
                  <a:pt x="1851" y="17823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7" name="AutoShape 175"/>
          <p:cNvSpPr>
            <a:spLocks/>
          </p:cNvSpPr>
          <p:nvPr/>
        </p:nvSpPr>
        <p:spPr bwMode="auto">
          <a:xfrm>
            <a:off x="7038975" y="6384925"/>
            <a:ext cx="347663" cy="446088"/>
          </a:xfrm>
          <a:custGeom>
            <a:avLst/>
            <a:gdLst/>
            <a:ahLst/>
            <a:cxnLst/>
            <a:rect l="0" t="0" r="r" b="b"/>
            <a:pathLst>
              <a:path w="19328" h="19335">
                <a:moveTo>
                  <a:pt x="15861" y="10903"/>
                </a:moveTo>
                <a:cubicBezTo>
                  <a:pt x="13750" y="9755"/>
                  <a:pt x="10467" y="7366"/>
                  <a:pt x="9395" y="5292"/>
                </a:cubicBezTo>
                <a:cubicBezTo>
                  <a:pt x="8630" y="3810"/>
                  <a:pt x="12128" y="-248"/>
                  <a:pt x="8377" y="12"/>
                </a:cubicBezTo>
                <a:cubicBezTo>
                  <a:pt x="7699" y="59"/>
                  <a:pt x="1311" y="1795"/>
                  <a:pt x="2334" y="1193"/>
                </a:cubicBezTo>
                <a:cubicBezTo>
                  <a:pt x="-2204" y="3900"/>
                  <a:pt x="1338" y="3617"/>
                  <a:pt x="973" y="6424"/>
                </a:cubicBezTo>
                <a:cubicBezTo>
                  <a:pt x="5475" y="5270"/>
                  <a:pt x="5647" y="6924"/>
                  <a:pt x="9101" y="10061"/>
                </a:cubicBezTo>
                <a:cubicBezTo>
                  <a:pt x="8241" y="9279"/>
                  <a:pt x="19246" y="17086"/>
                  <a:pt x="15241" y="17086"/>
                </a:cubicBezTo>
                <a:cubicBezTo>
                  <a:pt x="17370" y="17086"/>
                  <a:pt x="16390" y="13091"/>
                  <a:pt x="16760" y="12920"/>
                </a:cubicBezTo>
                <a:cubicBezTo>
                  <a:pt x="17555" y="12554"/>
                  <a:pt x="19258" y="14119"/>
                  <a:pt x="19326" y="13078"/>
                </a:cubicBezTo>
                <a:cubicBezTo>
                  <a:pt x="19396" y="12044"/>
                  <a:pt x="16604" y="11308"/>
                  <a:pt x="15861" y="10903"/>
                </a:cubicBezTo>
                <a:cubicBezTo>
                  <a:pt x="15189" y="10537"/>
                  <a:pt x="16533" y="11269"/>
                  <a:pt x="15861" y="10903"/>
                </a:cubicBezTo>
                <a:close/>
                <a:moveTo>
                  <a:pt x="3187" y="11635"/>
                </a:moveTo>
                <a:cubicBezTo>
                  <a:pt x="1855" y="12656"/>
                  <a:pt x="3390" y="15302"/>
                  <a:pt x="3290" y="15391"/>
                </a:cubicBezTo>
                <a:cubicBezTo>
                  <a:pt x="4293" y="14505"/>
                  <a:pt x="5225" y="10078"/>
                  <a:pt x="3187" y="11635"/>
                </a:cubicBezTo>
                <a:cubicBezTo>
                  <a:pt x="2618" y="12071"/>
                  <a:pt x="3756" y="11200"/>
                  <a:pt x="3187" y="11635"/>
                </a:cubicBezTo>
                <a:close/>
                <a:moveTo>
                  <a:pt x="13197" y="16834"/>
                </a:moveTo>
                <a:cubicBezTo>
                  <a:pt x="12855" y="16900"/>
                  <a:pt x="9255" y="16612"/>
                  <a:pt x="9602" y="17451"/>
                </a:cubicBezTo>
                <a:cubicBezTo>
                  <a:pt x="11189" y="21352"/>
                  <a:pt x="13746" y="18186"/>
                  <a:pt x="14593" y="16925"/>
                </a:cubicBezTo>
                <a:cubicBezTo>
                  <a:pt x="14212" y="16618"/>
                  <a:pt x="13747" y="16588"/>
                  <a:pt x="13197" y="16834"/>
                </a:cubicBezTo>
                <a:cubicBezTo>
                  <a:pt x="12136" y="17040"/>
                  <a:pt x="14257" y="16627"/>
                  <a:pt x="13197" y="16834"/>
                </a:cubicBezTo>
                <a:close/>
                <a:moveTo>
                  <a:pt x="13197" y="16834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8" name="AutoShape 176"/>
          <p:cNvSpPr>
            <a:spLocks/>
          </p:cNvSpPr>
          <p:nvPr/>
        </p:nvSpPr>
        <p:spPr bwMode="auto">
          <a:xfrm>
            <a:off x="7397750" y="6545263"/>
            <a:ext cx="31750" cy="50800"/>
          </a:xfrm>
          <a:custGeom>
            <a:avLst/>
            <a:gdLst/>
            <a:ahLst/>
            <a:cxnLst/>
            <a:rect l="0" t="0" r="r" b="b"/>
            <a:pathLst>
              <a:path w="6371" h="15266">
                <a:moveTo>
                  <a:pt x="2065" y="0"/>
                </a:moveTo>
                <a:cubicBezTo>
                  <a:pt x="-6483" y="19070"/>
                  <a:pt x="15117" y="21600"/>
                  <a:pt x="2065" y="0"/>
                </a:cubicBezTo>
                <a:cubicBezTo>
                  <a:pt x="751" y="2931"/>
                  <a:pt x="3461" y="2309"/>
                  <a:pt x="2065" y="0"/>
                </a:cubicBezTo>
                <a:close/>
                <a:moveTo>
                  <a:pt x="2065" y="0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23729" name="AutoShape 177"/>
          <p:cNvSpPr>
            <a:spLocks/>
          </p:cNvSpPr>
          <p:nvPr/>
        </p:nvSpPr>
        <p:spPr bwMode="auto">
          <a:xfrm>
            <a:off x="7397750" y="6419850"/>
            <a:ext cx="130175" cy="155575"/>
          </a:xfrm>
          <a:custGeom>
            <a:avLst/>
            <a:gdLst/>
            <a:ahLst/>
            <a:cxnLst/>
            <a:rect l="0" t="0" r="r" b="b"/>
            <a:pathLst>
              <a:path w="16204" h="17217">
                <a:moveTo>
                  <a:pt x="14377" y="12448"/>
                </a:moveTo>
                <a:cubicBezTo>
                  <a:pt x="9724" y="8258"/>
                  <a:pt x="10659" y="-2650"/>
                  <a:pt x="0" y="595"/>
                </a:cubicBezTo>
                <a:cubicBezTo>
                  <a:pt x="348" y="3749"/>
                  <a:pt x="2332" y="16917"/>
                  <a:pt x="3730" y="16917"/>
                </a:cubicBezTo>
                <a:cubicBezTo>
                  <a:pt x="5168" y="16917"/>
                  <a:pt x="21600" y="18950"/>
                  <a:pt x="14377" y="12448"/>
                </a:cubicBezTo>
                <a:cubicBezTo>
                  <a:pt x="13498" y="11657"/>
                  <a:pt x="15254" y="13237"/>
                  <a:pt x="14377" y="12448"/>
                </a:cubicBezTo>
                <a:close/>
                <a:moveTo>
                  <a:pt x="14377" y="12448"/>
                </a:move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grpSp>
        <p:nvGrpSpPr>
          <p:cNvPr id="23735" name="Group 183"/>
          <p:cNvGrpSpPr>
            <a:grpSpLocks/>
          </p:cNvGrpSpPr>
          <p:nvPr/>
        </p:nvGrpSpPr>
        <p:grpSpPr bwMode="auto">
          <a:xfrm>
            <a:off x="14744700" y="7870550"/>
            <a:ext cx="8280400" cy="1614488"/>
            <a:chOff x="0" y="0"/>
            <a:chExt cx="5216" cy="1017"/>
          </a:xfrm>
        </p:grpSpPr>
        <p:sp>
          <p:nvSpPr>
            <p:cNvPr id="23732" name="Oval 180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rgbClr val="FF0000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 dirty="0"/>
            </a:p>
          </p:txBody>
        </p:sp>
        <p:sp>
          <p:nvSpPr>
            <p:cNvPr id="23733" name="AutoShape 181"/>
            <p:cNvSpPr>
              <a:spLocks/>
            </p:cNvSpPr>
            <p:nvPr/>
          </p:nvSpPr>
          <p:spPr bwMode="auto">
            <a:xfrm>
              <a:off x="70" y="118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rgbClr val="FF0000">
                <a:alpha val="20000"/>
              </a:srgb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23734" name="Rectangle 182"/>
            <p:cNvSpPr>
              <a:spLocks/>
            </p:cNvSpPr>
            <p:nvPr/>
          </p:nvSpPr>
          <p:spPr bwMode="auto">
            <a:xfrm>
              <a:off x="432" y="0"/>
              <a:ext cx="4784" cy="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fr-FR" sz="2800" dirty="0"/>
                <a:t>28 876 157 foyers recensés en France 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</p:grpSp>
      <p:grpSp>
        <p:nvGrpSpPr>
          <p:cNvPr id="23739" name="Group 187"/>
          <p:cNvGrpSpPr>
            <a:grpSpLocks/>
          </p:cNvGrpSpPr>
          <p:nvPr/>
        </p:nvGrpSpPr>
        <p:grpSpPr bwMode="auto">
          <a:xfrm>
            <a:off x="14744700" y="9347200"/>
            <a:ext cx="8280400" cy="850900"/>
            <a:chOff x="0" y="0"/>
            <a:chExt cx="5216" cy="536"/>
          </a:xfrm>
        </p:grpSpPr>
        <p:sp>
          <p:nvSpPr>
            <p:cNvPr id="23736" name="Oval 184"/>
            <p:cNvSpPr>
              <a:spLocks/>
            </p:cNvSpPr>
            <p:nvPr/>
          </p:nvSpPr>
          <p:spPr bwMode="auto">
            <a:xfrm>
              <a:off x="0" y="48"/>
              <a:ext cx="264" cy="264"/>
            </a:xfrm>
            <a:prstGeom prst="ellipse">
              <a:avLst/>
            </a:prstGeom>
            <a:solidFill>
              <a:srgbClr val="FF0000"/>
            </a:solidFill>
            <a:ln w="1905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 dirty="0"/>
            </a:p>
          </p:txBody>
        </p:sp>
        <p:sp>
          <p:nvSpPr>
            <p:cNvPr id="23737" name="AutoShape 185"/>
            <p:cNvSpPr>
              <a:spLocks/>
            </p:cNvSpPr>
            <p:nvPr/>
          </p:nvSpPr>
          <p:spPr bwMode="auto">
            <a:xfrm>
              <a:off x="71" y="119"/>
              <a:ext cx="121" cy="121"/>
            </a:xfrm>
            <a:custGeom>
              <a:avLst/>
              <a:gdLst/>
              <a:ahLst/>
              <a:cxnLst/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rgbClr val="FF0000">
                <a:alpha val="20000"/>
              </a:srgb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23738" name="Rectangle 186"/>
            <p:cNvSpPr>
              <a:spLocks/>
            </p:cNvSpPr>
            <p:nvPr/>
          </p:nvSpPr>
          <p:spPr bwMode="auto">
            <a:xfrm>
              <a:off x="432" y="0"/>
              <a:ext cx="4784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fr-FR" sz="2800" dirty="0"/>
                <a:t>58 % à estime que leur félin augmente leur bien-être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endParaRPr>
            </a:p>
          </p:txBody>
        </p:sp>
      </p:grpSp>
      <p:sp>
        <p:nvSpPr>
          <p:cNvPr id="23744" name="Rectangle 192"/>
          <p:cNvSpPr>
            <a:spLocks/>
          </p:cNvSpPr>
          <p:nvPr/>
        </p:nvSpPr>
        <p:spPr bwMode="auto">
          <a:xfrm>
            <a:off x="1536700" y="2531031"/>
            <a:ext cx="48910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ileron" panose="00000500000000000000" pitchFamily="50" charset="0"/>
                <a:ea typeface="Helvetica Neue" charset="0"/>
                <a:cs typeface="Helvetica Neue" charset="0"/>
                <a:sym typeface="Helvetica Neue" charset="0"/>
              </a:rPr>
              <a:t>KEY OF MARKET IPSOS</a:t>
            </a:r>
          </a:p>
        </p:txBody>
      </p:sp>
      <p:sp>
        <p:nvSpPr>
          <p:cNvPr id="23745" name="Rectangle 193"/>
          <p:cNvSpPr>
            <a:spLocks/>
          </p:cNvSpPr>
          <p:nvPr/>
        </p:nvSpPr>
        <p:spPr bwMode="auto">
          <a:xfrm>
            <a:off x="1536700" y="1091624"/>
            <a:ext cx="42632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chemeClr val="accent2"/>
                </a:solidFill>
                <a:latin typeface="Aileron" panose="00000500000000000000" pitchFamily="50" charset="0"/>
                <a:ea typeface="Helvetica Neue Medium" charset="0"/>
                <a:cs typeface="Helvetica Neue Medium" charset="0"/>
                <a:sym typeface="Helvetica Neue Medium" charset="0"/>
              </a:rPr>
              <a:t>CONTEXTE</a:t>
            </a:r>
          </a:p>
        </p:txBody>
      </p:sp>
      <p:sp>
        <p:nvSpPr>
          <p:cNvPr id="23746" name="Rectangle 194"/>
          <p:cNvSpPr>
            <a:spLocks/>
          </p:cNvSpPr>
          <p:nvPr/>
        </p:nvSpPr>
        <p:spPr bwMode="auto">
          <a:xfrm>
            <a:off x="23292568" y="640834"/>
            <a:ext cx="333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rgbClr val="FFFFFF"/>
                </a:solidFill>
                <a:latin typeface="Open Sans Bold" charset="0"/>
                <a:ea typeface="Open Sans Bold" charset="0"/>
                <a:cs typeface="Open Sans Bold" charset="0"/>
                <a:sym typeface="Open Sans Bold" charset="0"/>
              </a:rPr>
              <a:t>03</a:t>
            </a:r>
          </a:p>
        </p:txBody>
      </p:sp>
      <p:pic>
        <p:nvPicPr>
          <p:cNvPr id="198" name="Image 197">
            <a:extLst>
              <a:ext uri="{FF2B5EF4-FFF2-40B4-BE49-F238E27FC236}">
                <a16:creationId xmlns:a16="http://schemas.microsoft.com/office/drawing/2014/main" id="{14006A34-71F6-4D81-BEF3-5BBD356F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88" y="3842544"/>
            <a:ext cx="9534525" cy="3581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68D75CB-1A96-42B0-ACB7-145CE20FB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90" y="11044952"/>
            <a:ext cx="9648825" cy="2124075"/>
          </a:xfrm>
          <a:prstGeom prst="rect">
            <a:avLst/>
          </a:prstGeom>
        </p:spPr>
      </p:pic>
      <p:sp>
        <p:nvSpPr>
          <p:cNvPr id="209" name="Rectangle 192">
            <a:extLst>
              <a:ext uri="{FF2B5EF4-FFF2-40B4-BE49-F238E27FC236}">
                <a16:creationId xmlns:a16="http://schemas.microsoft.com/office/drawing/2014/main" id="{4885C077-C76A-4FD7-9D49-8706064F7E3D}"/>
              </a:ext>
            </a:extLst>
          </p:cNvPr>
          <p:cNvSpPr>
            <a:spLocks/>
          </p:cNvSpPr>
          <p:nvPr/>
        </p:nvSpPr>
        <p:spPr bwMode="auto">
          <a:xfrm>
            <a:off x="13640644" y="2407920"/>
            <a:ext cx="820042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ileron" panose="00000500000000000000" pitchFamily="50" charset="0"/>
                <a:ea typeface="Helvetica Neue" charset="0"/>
                <a:cs typeface="Helvetica Neue" charset="0"/>
                <a:sym typeface="Helvetica Neue" charset="0"/>
              </a:rPr>
              <a:t>HOW MANY PERSON ARE MADE THIS REQUEST ?</a:t>
            </a:r>
          </a:p>
        </p:txBody>
      </p:sp>
      <p:sp>
        <p:nvSpPr>
          <p:cNvPr id="210" name="Rectangle 192">
            <a:extLst>
              <a:ext uri="{FF2B5EF4-FFF2-40B4-BE49-F238E27FC236}">
                <a16:creationId xmlns:a16="http://schemas.microsoft.com/office/drawing/2014/main" id="{B7D51A39-0BA7-4299-881C-66B4659DF9B7}"/>
              </a:ext>
            </a:extLst>
          </p:cNvPr>
          <p:cNvSpPr>
            <a:spLocks/>
          </p:cNvSpPr>
          <p:nvPr/>
        </p:nvSpPr>
        <p:spPr bwMode="auto">
          <a:xfrm>
            <a:off x="944067" y="10460434"/>
            <a:ext cx="820042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ileron" panose="00000500000000000000" pitchFamily="50" charset="0"/>
                <a:ea typeface="Helvetica Neue" charset="0"/>
                <a:cs typeface="Helvetica Neue" charset="0"/>
                <a:sym typeface="Helvetica Neue" charset="0"/>
              </a:rPr>
              <a:t>WE WANT TO LIMIT THE RISKS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3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3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3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3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3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3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3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3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3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3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3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3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3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3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3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3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3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3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3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3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3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3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3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2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23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2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23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3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3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3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3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3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3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3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3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23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23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23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23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23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23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23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23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3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23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23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23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23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3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3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23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23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23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23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23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23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23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23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23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23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23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23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23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23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23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23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23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23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23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23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23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23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23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23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23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23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23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23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23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23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23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23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23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23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23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23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23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23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23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23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23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23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23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23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23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23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 fill="hold"/>
                                        <p:tgtEl>
                                          <p:spTgt spid="23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23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23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23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3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23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23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3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 fill="hold"/>
                                        <p:tgtEl>
                                          <p:spTgt spid="23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23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23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23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23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3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23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23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23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23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500" fill="hold"/>
                                        <p:tgtEl>
                                          <p:spTgt spid="23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23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500" fill="hold"/>
                                        <p:tgtEl>
                                          <p:spTgt spid="23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23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23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23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500" fill="hold"/>
                                        <p:tgtEl>
                                          <p:spTgt spid="23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23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500" fill="hold"/>
                                        <p:tgtEl>
                                          <p:spTgt spid="23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 fill="hold"/>
                                        <p:tgtEl>
                                          <p:spTgt spid="23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23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/>
                                        <p:tgtEl>
                                          <p:spTgt spid="23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23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23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23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23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23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/>
                                        <p:tgtEl>
                                          <p:spTgt spid="23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500" fill="hold"/>
                                        <p:tgtEl>
                                          <p:spTgt spid="23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23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500" fill="hold"/>
                                        <p:tgtEl>
                                          <p:spTgt spid="23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 fill="hold"/>
                                        <p:tgtEl>
                                          <p:spTgt spid="23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23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/>
                                        <p:tgtEl>
                                          <p:spTgt spid="23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500" fill="hold"/>
                                        <p:tgtEl>
                                          <p:spTgt spid="23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23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23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23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23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23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500" fill="hold"/>
                                        <p:tgtEl>
                                          <p:spTgt spid="23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23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9" dur="500" fill="hold"/>
                                        <p:tgtEl>
                                          <p:spTgt spid="23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/>
                                        <p:tgtEl>
                                          <p:spTgt spid="23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2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/>
                                        <p:tgtEl>
                                          <p:spTgt spid="2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23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23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500" fill="hold"/>
                                        <p:tgtEl>
                                          <p:spTgt spid="2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500" fill="hold"/>
                                        <p:tgtEl>
                                          <p:spTgt spid="2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5" dur="500" fill="hold"/>
                                        <p:tgtEl>
                                          <p:spTgt spid="23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500" fill="hold"/>
                                        <p:tgtEl>
                                          <p:spTgt spid="23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9" dur="500" fill="hold"/>
                                        <p:tgtEl>
                                          <p:spTgt spid="23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500" fill="hold"/>
                                        <p:tgtEl>
                                          <p:spTgt spid="23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500" fill="hold"/>
                                        <p:tgtEl>
                                          <p:spTgt spid="23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500" fill="hold"/>
                                        <p:tgtEl>
                                          <p:spTgt spid="23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500" fill="hold"/>
                                        <p:tgtEl>
                                          <p:spTgt spid="2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500" fill="hold"/>
                                        <p:tgtEl>
                                          <p:spTgt spid="2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500" fill="hold"/>
                                        <p:tgtEl>
                                          <p:spTgt spid="23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500" fill="hold"/>
                                        <p:tgtEl>
                                          <p:spTgt spid="23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5" dur="500" fill="hold"/>
                                        <p:tgtEl>
                                          <p:spTgt spid="23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500" fill="hold"/>
                                        <p:tgtEl>
                                          <p:spTgt spid="23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9" dur="500" fill="hold"/>
                                        <p:tgtEl>
                                          <p:spTgt spid="23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0" dur="500" fill="hold"/>
                                        <p:tgtEl>
                                          <p:spTgt spid="23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500" fill="hold"/>
                                        <p:tgtEl>
                                          <p:spTgt spid="23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500" fill="hold"/>
                                        <p:tgtEl>
                                          <p:spTgt spid="23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500" fill="hold"/>
                                        <p:tgtEl>
                                          <p:spTgt spid="23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500" fill="hold"/>
                                        <p:tgtEl>
                                          <p:spTgt spid="23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1" dur="500" fill="hold"/>
                                        <p:tgtEl>
                                          <p:spTgt spid="23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500" fill="hold"/>
                                        <p:tgtEl>
                                          <p:spTgt spid="23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5" dur="500" fill="hold"/>
                                        <p:tgtEl>
                                          <p:spTgt spid="23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6" dur="500" fill="hold"/>
                                        <p:tgtEl>
                                          <p:spTgt spid="23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9" dur="500" fill="hold"/>
                                        <p:tgtEl>
                                          <p:spTgt spid="23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0" dur="500" fill="hold"/>
                                        <p:tgtEl>
                                          <p:spTgt spid="23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3" dur="500" fill="hold"/>
                                        <p:tgtEl>
                                          <p:spTgt spid="23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500" fill="hold"/>
                                        <p:tgtEl>
                                          <p:spTgt spid="23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7" dur="500" fill="hold"/>
                                        <p:tgtEl>
                                          <p:spTgt spid="23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500" fill="hold"/>
                                        <p:tgtEl>
                                          <p:spTgt spid="23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1" dur="500" fill="hold"/>
                                        <p:tgtEl>
                                          <p:spTgt spid="23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500" fill="hold"/>
                                        <p:tgtEl>
                                          <p:spTgt spid="23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5" dur="500" fill="hold"/>
                                        <p:tgtEl>
                                          <p:spTgt spid="23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6" dur="500" fill="hold"/>
                                        <p:tgtEl>
                                          <p:spTgt spid="23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9" dur="500" fill="hold"/>
                                        <p:tgtEl>
                                          <p:spTgt spid="23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0" dur="500" fill="hold"/>
                                        <p:tgtEl>
                                          <p:spTgt spid="23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3" dur="500" fill="hold"/>
                                        <p:tgtEl>
                                          <p:spTgt spid="23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500" fill="hold"/>
                                        <p:tgtEl>
                                          <p:spTgt spid="23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7" dur="500" fill="hold"/>
                                        <p:tgtEl>
                                          <p:spTgt spid="23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500" fill="hold"/>
                                        <p:tgtEl>
                                          <p:spTgt spid="23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1" dur="500" fill="hold"/>
                                        <p:tgtEl>
                                          <p:spTgt spid="2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500" fill="hold"/>
                                        <p:tgtEl>
                                          <p:spTgt spid="2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5" dur="500" fill="hold"/>
                                        <p:tgtEl>
                                          <p:spTgt spid="23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6" dur="500" fill="hold"/>
                                        <p:tgtEl>
                                          <p:spTgt spid="23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9" dur="500" fill="hold"/>
                                        <p:tgtEl>
                                          <p:spTgt spid="23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0" dur="500" fill="hold"/>
                                        <p:tgtEl>
                                          <p:spTgt spid="23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3" dur="500" fill="hold"/>
                                        <p:tgtEl>
                                          <p:spTgt spid="23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4" dur="500" fill="hold"/>
                                        <p:tgtEl>
                                          <p:spTgt spid="23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7" dur="500" fill="hold"/>
                                        <p:tgtEl>
                                          <p:spTgt spid="23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500" fill="hold"/>
                                        <p:tgtEl>
                                          <p:spTgt spid="23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1" dur="500" fill="hold"/>
                                        <p:tgtEl>
                                          <p:spTgt spid="23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2" dur="500" fill="hold"/>
                                        <p:tgtEl>
                                          <p:spTgt spid="23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5" dur="500" fill="hold"/>
                                        <p:tgtEl>
                                          <p:spTgt spid="23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6" dur="500" fill="hold"/>
                                        <p:tgtEl>
                                          <p:spTgt spid="23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9" dur="500" fill="hold"/>
                                        <p:tgtEl>
                                          <p:spTgt spid="23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0" dur="500" fill="hold"/>
                                        <p:tgtEl>
                                          <p:spTgt spid="23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3" dur="500" fill="hold"/>
                                        <p:tgtEl>
                                          <p:spTgt spid="23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4" dur="500" fill="hold"/>
                                        <p:tgtEl>
                                          <p:spTgt spid="23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7" dur="500" fill="hold"/>
                                        <p:tgtEl>
                                          <p:spTgt spid="23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8" dur="500" fill="hold"/>
                                        <p:tgtEl>
                                          <p:spTgt spid="23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1" dur="500" fill="hold"/>
                                        <p:tgtEl>
                                          <p:spTgt spid="23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500" fill="hold"/>
                                        <p:tgtEl>
                                          <p:spTgt spid="23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5" dur="500" fill="hold"/>
                                        <p:tgtEl>
                                          <p:spTgt spid="23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6" dur="500" fill="hold"/>
                                        <p:tgtEl>
                                          <p:spTgt spid="23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9" dur="500" fill="hold"/>
                                        <p:tgtEl>
                                          <p:spTgt spid="23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0" dur="500" fill="hold"/>
                                        <p:tgtEl>
                                          <p:spTgt spid="23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3" dur="500" fill="hold"/>
                                        <p:tgtEl>
                                          <p:spTgt spid="23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4" dur="500" fill="hold"/>
                                        <p:tgtEl>
                                          <p:spTgt spid="23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7" dur="500" fill="hold"/>
                                        <p:tgtEl>
                                          <p:spTgt spid="23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8" dur="500" fill="hold"/>
                                        <p:tgtEl>
                                          <p:spTgt spid="23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1" dur="500" fill="hold"/>
                                        <p:tgtEl>
                                          <p:spTgt spid="23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2" dur="500" fill="hold"/>
                                        <p:tgtEl>
                                          <p:spTgt spid="23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5" dur="500" fill="hold"/>
                                        <p:tgtEl>
                                          <p:spTgt spid="23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6" dur="500" fill="hold"/>
                                        <p:tgtEl>
                                          <p:spTgt spid="23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9" dur="500" fill="hold"/>
                                        <p:tgtEl>
                                          <p:spTgt spid="23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0" dur="500" fill="hold"/>
                                        <p:tgtEl>
                                          <p:spTgt spid="23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3" dur="500" fill="hold"/>
                                        <p:tgtEl>
                                          <p:spTgt spid="23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4" dur="500" fill="hold"/>
                                        <p:tgtEl>
                                          <p:spTgt spid="23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7" dur="500" fill="hold"/>
                                        <p:tgtEl>
                                          <p:spTgt spid="23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8" dur="500" fill="hold"/>
                                        <p:tgtEl>
                                          <p:spTgt spid="23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1" dur="500" fill="hold"/>
                                        <p:tgtEl>
                                          <p:spTgt spid="23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2" dur="500" fill="hold"/>
                                        <p:tgtEl>
                                          <p:spTgt spid="23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5" dur="500" fill="hold"/>
                                        <p:tgtEl>
                                          <p:spTgt spid="23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6" dur="500" fill="hold"/>
                                        <p:tgtEl>
                                          <p:spTgt spid="23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9" dur="500" fill="hold"/>
                                        <p:tgtEl>
                                          <p:spTgt spid="23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0" dur="500" fill="hold"/>
                                        <p:tgtEl>
                                          <p:spTgt spid="23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3" dur="500" fill="hold"/>
                                        <p:tgtEl>
                                          <p:spTgt spid="23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4" dur="500" fill="hold"/>
                                        <p:tgtEl>
                                          <p:spTgt spid="23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7" dur="500" fill="hold"/>
                                        <p:tgtEl>
                                          <p:spTgt spid="23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8" dur="500" fill="hold"/>
                                        <p:tgtEl>
                                          <p:spTgt spid="23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1" dur="500" fill="hold"/>
                                        <p:tgtEl>
                                          <p:spTgt spid="23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2" dur="500" fill="hold"/>
                                        <p:tgtEl>
                                          <p:spTgt spid="23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5" dur="500" fill="hold"/>
                                        <p:tgtEl>
                                          <p:spTgt spid="23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6" dur="500" fill="hold"/>
                                        <p:tgtEl>
                                          <p:spTgt spid="23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9" dur="500" fill="hold"/>
                                        <p:tgtEl>
                                          <p:spTgt spid="2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0" dur="500" fill="hold"/>
                                        <p:tgtEl>
                                          <p:spTgt spid="2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3" dur="500" fill="hold"/>
                                        <p:tgtEl>
                                          <p:spTgt spid="23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4" dur="500" fill="hold"/>
                                        <p:tgtEl>
                                          <p:spTgt spid="23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7" dur="500" fill="hold"/>
                                        <p:tgtEl>
                                          <p:spTgt spid="23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8" dur="500" fill="hold"/>
                                        <p:tgtEl>
                                          <p:spTgt spid="23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1" dur="500" fill="hold"/>
                                        <p:tgtEl>
                                          <p:spTgt spid="23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2" dur="500" fill="hold"/>
                                        <p:tgtEl>
                                          <p:spTgt spid="23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5" dur="500" fill="hold"/>
                                        <p:tgtEl>
                                          <p:spTgt spid="23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6" dur="500" fill="hold"/>
                                        <p:tgtEl>
                                          <p:spTgt spid="23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9" dur="500" fill="hold"/>
                                        <p:tgtEl>
                                          <p:spTgt spid="23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0" dur="500" fill="hold"/>
                                        <p:tgtEl>
                                          <p:spTgt spid="23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3" dur="500" fill="hold"/>
                                        <p:tgtEl>
                                          <p:spTgt spid="23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4" dur="500" fill="hold"/>
                                        <p:tgtEl>
                                          <p:spTgt spid="23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7" dur="500" fill="hold"/>
                                        <p:tgtEl>
                                          <p:spTgt spid="23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8" dur="500" fill="hold"/>
                                        <p:tgtEl>
                                          <p:spTgt spid="23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1" dur="500" fill="hold"/>
                                        <p:tgtEl>
                                          <p:spTgt spid="23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2" dur="500" fill="hold"/>
                                        <p:tgtEl>
                                          <p:spTgt spid="23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5" dur="500" fill="hold"/>
                                        <p:tgtEl>
                                          <p:spTgt spid="23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6" dur="500" fill="hold"/>
                                        <p:tgtEl>
                                          <p:spTgt spid="23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9" dur="500" fill="hold"/>
                                        <p:tgtEl>
                                          <p:spTgt spid="23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0" dur="500" fill="hold"/>
                                        <p:tgtEl>
                                          <p:spTgt spid="23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3" dur="500" fill="hold"/>
                                        <p:tgtEl>
                                          <p:spTgt spid="23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4" dur="500" fill="hold"/>
                                        <p:tgtEl>
                                          <p:spTgt spid="23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7" dur="500" fill="hold"/>
                                        <p:tgtEl>
                                          <p:spTgt spid="23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8" dur="500" fill="hold"/>
                                        <p:tgtEl>
                                          <p:spTgt spid="23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1" dur="500" fill="hold"/>
                                        <p:tgtEl>
                                          <p:spTgt spid="23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2" dur="500" fill="hold"/>
                                        <p:tgtEl>
                                          <p:spTgt spid="23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500"/>
                            </p:stCondLst>
                            <p:childTnLst>
                              <p:par>
                                <p:cTn id="7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7" fill="hold">
                            <p:stCondLst>
                              <p:cond delay="1000"/>
                            </p:stCondLst>
                            <p:childTnLst>
                              <p:par>
                                <p:cTn id="7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9" dur="500" tmFilter="0, 0; .2, .5; .8, .5; 1, 0"/>
                                        <p:tgtEl>
                                          <p:spTgt spid="236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0" dur="250" autoRev="1" fill="hold"/>
                                        <p:tgtEl>
                                          <p:spTgt spid="236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2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3" dur="250" autoRev="1" fill="remove"/>
                                        <p:tgtEl>
                                          <p:spTgt spid="236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4" dur="250" autoRev="1" fill="remove"/>
                                        <p:tgtEl>
                                          <p:spTgt spid="236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5" dur="250" autoRev="1" fill="remove"/>
                                        <p:tgtEl>
                                          <p:spTgt spid="236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6" dur="250" autoRev="1" fill="remove"/>
                                        <p:tgtEl>
                                          <p:spTgt spid="236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1" dur="500" fill="hold"/>
                                        <p:tgtEl>
                                          <p:spTgt spid="23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2" dur="500" fill="hold"/>
                                        <p:tgtEl>
                                          <p:spTgt spid="23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7" dur="500" fill="hold"/>
                                        <p:tgtEl>
                                          <p:spTgt spid="23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8" dur="500" fill="hold"/>
                                        <p:tgtEl>
                                          <p:spTgt spid="23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500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 animBg="1"/>
      <p:bldP spid="23554" grpId="0" animBg="1"/>
      <p:bldP spid="23555" grpId="0" animBg="1"/>
      <p:bldP spid="23556" grpId="0" animBg="1"/>
      <p:bldP spid="23557" grpId="0" animBg="1"/>
      <p:bldP spid="23558" grpId="0" animBg="1"/>
      <p:bldP spid="23559" grpId="0" animBg="1"/>
      <p:bldP spid="23560" grpId="0" animBg="1"/>
      <p:bldP spid="23561" grpId="0" animBg="1"/>
      <p:bldP spid="23562" grpId="0" animBg="1"/>
      <p:bldP spid="23563" grpId="0" animBg="1"/>
      <p:bldP spid="23564" grpId="0" animBg="1"/>
      <p:bldP spid="23565" grpId="0" animBg="1"/>
      <p:bldP spid="23566" grpId="0" animBg="1"/>
      <p:bldP spid="23567" grpId="0" animBg="1"/>
      <p:bldP spid="23568" grpId="0" animBg="1"/>
      <p:bldP spid="23569" grpId="0" animBg="1"/>
      <p:bldP spid="23570" grpId="0" animBg="1"/>
      <p:bldP spid="23571" grpId="0" animBg="1"/>
      <p:bldP spid="23572" grpId="0" animBg="1"/>
      <p:bldP spid="23573" grpId="0" animBg="1"/>
      <p:bldP spid="23574" grpId="0" animBg="1"/>
      <p:bldP spid="23575" grpId="0" animBg="1"/>
      <p:bldP spid="23576" grpId="0" animBg="1"/>
      <p:bldP spid="23577" grpId="0" animBg="1"/>
      <p:bldP spid="23578" grpId="0" animBg="1"/>
      <p:bldP spid="23579" grpId="0" animBg="1"/>
      <p:bldP spid="23580" grpId="0" animBg="1"/>
      <p:bldP spid="23581" grpId="0" animBg="1"/>
      <p:bldP spid="23582" grpId="0" animBg="1"/>
      <p:bldP spid="23583" grpId="0" animBg="1"/>
      <p:bldP spid="23584" grpId="0" animBg="1"/>
      <p:bldP spid="23585" grpId="0" animBg="1"/>
      <p:bldP spid="23586" grpId="0" animBg="1"/>
      <p:bldP spid="23587" grpId="0" animBg="1"/>
      <p:bldP spid="23588" grpId="0" animBg="1"/>
      <p:bldP spid="23589" grpId="0" animBg="1"/>
      <p:bldP spid="23590" grpId="0" animBg="1"/>
      <p:bldP spid="23591" grpId="0" animBg="1"/>
      <p:bldP spid="23592" grpId="0" animBg="1"/>
      <p:bldP spid="23593" grpId="0" animBg="1"/>
      <p:bldP spid="23594" grpId="0" animBg="1"/>
      <p:bldP spid="23595" grpId="0" animBg="1"/>
      <p:bldP spid="23596" grpId="0" animBg="1"/>
      <p:bldP spid="23597" grpId="0" animBg="1"/>
      <p:bldP spid="23598" grpId="0" animBg="1"/>
      <p:bldP spid="23599" grpId="0" animBg="1"/>
      <p:bldP spid="23600" grpId="0" animBg="1"/>
      <p:bldP spid="23601" grpId="0" animBg="1"/>
      <p:bldP spid="23602" grpId="0" animBg="1"/>
      <p:bldP spid="23603" grpId="0" animBg="1"/>
      <p:bldP spid="23604" grpId="0" animBg="1"/>
      <p:bldP spid="23605" grpId="0" animBg="1"/>
      <p:bldP spid="23606" grpId="0" animBg="1"/>
      <p:bldP spid="23607" grpId="0" animBg="1"/>
      <p:bldP spid="23608" grpId="0" animBg="1"/>
      <p:bldP spid="23609" grpId="0" animBg="1"/>
      <p:bldP spid="23610" grpId="0" animBg="1"/>
      <p:bldP spid="23611" grpId="0" animBg="1"/>
      <p:bldP spid="23612" grpId="0" animBg="1"/>
      <p:bldP spid="23613" grpId="0" animBg="1"/>
      <p:bldP spid="23614" grpId="0" animBg="1"/>
      <p:bldP spid="23615" grpId="0" animBg="1"/>
      <p:bldP spid="23616" grpId="0" animBg="1"/>
      <p:bldP spid="23617" grpId="0" animBg="1"/>
      <p:bldP spid="23618" grpId="0" animBg="1"/>
      <p:bldP spid="23619" grpId="0" animBg="1"/>
      <p:bldP spid="23620" grpId="0" animBg="1"/>
      <p:bldP spid="23621" grpId="0" animBg="1"/>
      <p:bldP spid="23622" grpId="0" animBg="1"/>
      <p:bldP spid="23623" grpId="0" animBg="1"/>
      <p:bldP spid="23624" grpId="0" animBg="1"/>
      <p:bldP spid="23625" grpId="0" animBg="1"/>
      <p:bldP spid="23626" grpId="0" animBg="1"/>
      <p:bldP spid="23627" grpId="0" animBg="1"/>
      <p:bldP spid="23628" grpId="0" animBg="1"/>
      <p:bldP spid="23629" grpId="0" animBg="1"/>
      <p:bldP spid="23630" grpId="0" animBg="1"/>
      <p:bldP spid="23631" grpId="0" animBg="1"/>
      <p:bldP spid="23632" grpId="0" animBg="1"/>
      <p:bldP spid="23633" grpId="0" animBg="1"/>
      <p:bldP spid="23634" grpId="0" animBg="1"/>
      <p:bldP spid="23635" grpId="0" animBg="1"/>
      <p:bldP spid="23636" grpId="0" animBg="1"/>
      <p:bldP spid="23637" grpId="0" animBg="1"/>
      <p:bldP spid="23638" grpId="0" animBg="1"/>
      <p:bldP spid="23639" grpId="0" animBg="1"/>
      <p:bldP spid="23640" grpId="0" animBg="1"/>
      <p:bldP spid="23641" grpId="0" animBg="1"/>
      <p:bldP spid="23642" grpId="0" animBg="1"/>
      <p:bldP spid="23643" grpId="0" animBg="1"/>
      <p:bldP spid="23644" grpId="0" animBg="1"/>
      <p:bldP spid="23645" grpId="0" animBg="1"/>
      <p:bldP spid="23646" grpId="0" animBg="1"/>
      <p:bldP spid="23646" grpId="1" animBg="1"/>
      <p:bldP spid="23646" grpId="2" animBg="1"/>
      <p:bldP spid="23647" grpId="0" animBg="1"/>
      <p:bldP spid="23648" grpId="0" animBg="1"/>
      <p:bldP spid="23649" grpId="0" animBg="1"/>
      <p:bldP spid="23650" grpId="0" animBg="1"/>
      <p:bldP spid="23651" grpId="0" animBg="1"/>
      <p:bldP spid="23652" grpId="0" animBg="1"/>
      <p:bldP spid="23653" grpId="0" animBg="1"/>
      <p:bldP spid="23654" grpId="0" animBg="1"/>
      <p:bldP spid="23655" grpId="0" animBg="1"/>
      <p:bldP spid="23656" grpId="0" animBg="1"/>
      <p:bldP spid="23657" grpId="0" animBg="1"/>
      <p:bldP spid="23658" grpId="0" animBg="1"/>
      <p:bldP spid="23659" grpId="0" animBg="1"/>
      <p:bldP spid="23660" grpId="0" animBg="1"/>
      <p:bldP spid="23661" grpId="0" animBg="1"/>
      <p:bldP spid="23662" grpId="0" animBg="1"/>
      <p:bldP spid="23663" grpId="0" animBg="1"/>
      <p:bldP spid="23664" grpId="0" animBg="1"/>
      <p:bldP spid="23665" grpId="0" animBg="1"/>
      <p:bldP spid="23666" grpId="0" animBg="1"/>
      <p:bldP spid="23667" grpId="0" animBg="1"/>
      <p:bldP spid="23668" grpId="0" animBg="1"/>
      <p:bldP spid="23669" grpId="0" animBg="1"/>
      <p:bldP spid="23670" grpId="0" animBg="1"/>
      <p:bldP spid="23671" grpId="0" animBg="1"/>
      <p:bldP spid="23672" grpId="0" animBg="1"/>
      <p:bldP spid="23673" grpId="0" animBg="1"/>
      <p:bldP spid="23674" grpId="0" animBg="1"/>
      <p:bldP spid="23675" grpId="0" animBg="1"/>
      <p:bldP spid="23676" grpId="0" animBg="1"/>
      <p:bldP spid="23677" grpId="0" animBg="1"/>
      <p:bldP spid="23678" grpId="0" animBg="1"/>
      <p:bldP spid="23679" grpId="0" animBg="1"/>
      <p:bldP spid="23680" grpId="0" animBg="1"/>
      <p:bldP spid="23681" grpId="0" animBg="1"/>
      <p:bldP spid="23682" grpId="0" animBg="1"/>
      <p:bldP spid="23683" grpId="0" animBg="1"/>
      <p:bldP spid="23684" grpId="0" animBg="1"/>
      <p:bldP spid="23685" grpId="0" animBg="1"/>
      <p:bldP spid="23686" grpId="0" animBg="1"/>
      <p:bldP spid="23687" grpId="0" animBg="1"/>
      <p:bldP spid="23688" grpId="0" animBg="1"/>
      <p:bldP spid="23689" grpId="0" animBg="1"/>
      <p:bldP spid="23690" grpId="0" animBg="1"/>
      <p:bldP spid="23691" grpId="0" animBg="1"/>
      <p:bldP spid="23692" grpId="0" animBg="1"/>
      <p:bldP spid="23693" grpId="0" animBg="1"/>
      <p:bldP spid="23694" grpId="0" animBg="1"/>
      <p:bldP spid="23695" grpId="0" animBg="1"/>
      <p:bldP spid="23696" grpId="0" animBg="1"/>
      <p:bldP spid="23697" grpId="0" animBg="1"/>
      <p:bldP spid="23698" grpId="0" animBg="1"/>
      <p:bldP spid="23699" grpId="0" animBg="1"/>
      <p:bldP spid="23700" grpId="0" animBg="1"/>
      <p:bldP spid="23701" grpId="0" animBg="1"/>
      <p:bldP spid="23702" grpId="0" animBg="1"/>
      <p:bldP spid="23703" grpId="0" animBg="1"/>
      <p:bldP spid="23704" grpId="0" animBg="1"/>
      <p:bldP spid="23705" grpId="0" animBg="1"/>
      <p:bldP spid="23706" grpId="0" animBg="1"/>
      <p:bldP spid="23707" grpId="0" animBg="1"/>
      <p:bldP spid="23708" grpId="0" animBg="1"/>
      <p:bldP spid="23709" grpId="0" animBg="1"/>
      <p:bldP spid="23710" grpId="0" animBg="1"/>
      <p:bldP spid="23711" grpId="0" animBg="1"/>
      <p:bldP spid="23712" grpId="0" animBg="1"/>
      <p:bldP spid="23713" grpId="0" animBg="1"/>
      <p:bldP spid="23714" grpId="0" animBg="1"/>
      <p:bldP spid="23715" grpId="0" animBg="1"/>
      <p:bldP spid="23716" grpId="0" animBg="1"/>
      <p:bldP spid="23717" grpId="0" animBg="1"/>
      <p:bldP spid="23718" grpId="0" animBg="1"/>
      <p:bldP spid="23719" grpId="0" animBg="1"/>
      <p:bldP spid="23720" grpId="0" animBg="1"/>
      <p:bldP spid="23721" grpId="0" animBg="1"/>
      <p:bldP spid="23722" grpId="0" animBg="1"/>
      <p:bldP spid="23723" grpId="0" animBg="1"/>
      <p:bldP spid="23724" grpId="0" animBg="1"/>
      <p:bldP spid="23725" grpId="0" animBg="1"/>
      <p:bldP spid="23726" grpId="0" animBg="1"/>
      <p:bldP spid="23727" grpId="0" animBg="1"/>
      <p:bldP spid="23728" grpId="0" animBg="1"/>
      <p:bldP spid="237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E3F6AFCE-250D-4F23-B90E-1FD02BD7A2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7" b="22117"/>
          <a:stretch>
            <a:fillRect/>
          </a:stretch>
        </p:blipFill>
        <p:spPr/>
      </p:pic>
      <p:sp>
        <p:nvSpPr>
          <p:cNvPr id="24578" name="Rectangle 2"/>
          <p:cNvSpPr>
            <a:spLocks/>
          </p:cNvSpPr>
          <p:nvPr/>
        </p:nvSpPr>
        <p:spPr bwMode="auto">
          <a:xfrm>
            <a:off x="1536700" y="1091624"/>
            <a:ext cx="90953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chemeClr val="bg1"/>
                </a:solidFill>
                <a:latin typeface="Aileron" panose="00000500000000000000" pitchFamily="50" charset="0"/>
                <a:ea typeface="Helvetica Neue Medium" charset="0"/>
                <a:cs typeface="Helvetica Neue Medium" charset="0"/>
                <a:sym typeface="Helvetica Neue Medium" charset="0"/>
              </a:rPr>
              <a:t>WHAT IS CAT FEEDER ?</a:t>
            </a:r>
          </a:p>
        </p:txBody>
      </p:sp>
      <p:grpSp>
        <p:nvGrpSpPr>
          <p:cNvPr id="24581" name="Group 5"/>
          <p:cNvGrpSpPr>
            <a:grpSpLocks/>
          </p:cNvGrpSpPr>
          <p:nvPr/>
        </p:nvGrpSpPr>
        <p:grpSpPr bwMode="auto">
          <a:xfrm>
            <a:off x="2019300" y="4291013"/>
            <a:ext cx="8559800" cy="7913687"/>
            <a:chOff x="0" y="0"/>
            <a:chExt cx="5392" cy="4984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92" cy="4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" t="116"/>
            <a:stretch>
              <a:fillRect/>
            </a:stretch>
          </p:blipFill>
          <p:spPr bwMode="auto">
            <a:xfrm>
              <a:off x="225" y="211"/>
              <a:ext cx="4962" cy="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4" name="Group 8"/>
          <p:cNvGrpSpPr>
            <a:grpSpLocks/>
          </p:cNvGrpSpPr>
          <p:nvPr/>
        </p:nvGrpSpPr>
        <p:grpSpPr bwMode="auto">
          <a:xfrm>
            <a:off x="923925" y="10731500"/>
            <a:ext cx="10985500" cy="3602039"/>
            <a:chOff x="0" y="-77"/>
            <a:chExt cx="6920" cy="2269"/>
          </a:xfrm>
        </p:grpSpPr>
        <p:sp>
          <p:nvSpPr>
            <p:cNvPr id="24582" name="Rectangle 6"/>
            <p:cNvSpPr>
              <a:spLocks/>
            </p:cNvSpPr>
            <p:nvPr/>
          </p:nvSpPr>
          <p:spPr bwMode="auto">
            <a:xfrm>
              <a:off x="0" y="592"/>
              <a:ext cx="6920" cy="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fr-FR" sz="27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1 – Application for </a:t>
              </a:r>
              <a:r>
                <a:rPr lang="fr-FR" sz="2700" dirty="0" err="1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feed</a:t>
              </a:r>
              <a:r>
                <a:rPr lang="fr-FR" sz="27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</a:t>
              </a:r>
              <a:r>
                <a:rPr lang="fr-FR" sz="2700" dirty="0" err="1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her</a:t>
              </a:r>
              <a:r>
                <a:rPr lang="fr-FR" sz="27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cat</a:t>
              </a:r>
            </a:p>
            <a:p>
              <a:pPr>
                <a:lnSpc>
                  <a:spcPct val="120000"/>
                </a:lnSpc>
              </a:pPr>
              <a:r>
                <a:rPr lang="fr-FR" sz="27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2 – </a:t>
              </a:r>
              <a:r>
                <a:rPr lang="fr-FR" sz="2700" dirty="0" err="1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Reduce</a:t>
              </a:r>
              <a:r>
                <a:rPr lang="fr-FR" sz="27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the </a:t>
              </a:r>
              <a:r>
                <a:rPr lang="fr-FR" sz="2700" dirty="0" err="1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obesity</a:t>
              </a:r>
              <a:r>
                <a:rPr lang="fr-FR" sz="27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of cat.</a:t>
              </a:r>
            </a:p>
            <a:p>
              <a:pPr>
                <a:lnSpc>
                  <a:spcPct val="120000"/>
                </a:lnSpc>
              </a:pPr>
              <a:r>
                <a:rPr lang="fr-FR" sz="27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 – </a:t>
              </a:r>
              <a:r>
                <a:rPr lang="fr-FR" sz="2700" dirty="0" err="1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Reduce</a:t>
              </a:r>
              <a:r>
                <a:rPr lang="fr-FR" sz="27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</a:t>
              </a:r>
              <a:r>
                <a:rPr lang="fr-FR" sz="2700" dirty="0" err="1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cost</a:t>
              </a:r>
              <a:r>
                <a:rPr lang="fr-FR" sz="2700" dirty="0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of cat </a:t>
              </a:r>
              <a:r>
                <a:rPr lang="fr-FR" sz="2700" dirty="0" err="1"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sitting</a:t>
              </a:r>
              <a:endParaRPr lang="fr-FR" sz="27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fr-FR" sz="27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24583" name="Rectangle 7"/>
            <p:cNvSpPr>
              <a:spLocks/>
            </p:cNvSpPr>
            <p:nvPr/>
          </p:nvSpPr>
          <p:spPr bwMode="auto">
            <a:xfrm>
              <a:off x="0" y="-77"/>
              <a:ext cx="1740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4400" dirty="0">
                  <a:solidFill>
                    <a:schemeClr val="accent5"/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CAT FEEDER</a:t>
              </a:r>
            </a:p>
          </p:txBody>
        </p:sp>
      </p:grpSp>
      <p:grpSp>
        <p:nvGrpSpPr>
          <p:cNvPr id="24588" name="Group 12"/>
          <p:cNvGrpSpPr>
            <a:grpSpLocks/>
          </p:cNvGrpSpPr>
          <p:nvPr/>
        </p:nvGrpSpPr>
        <p:grpSpPr bwMode="auto">
          <a:xfrm>
            <a:off x="11531600" y="10699427"/>
            <a:ext cx="2962275" cy="1098550"/>
            <a:chOff x="0" y="-20"/>
            <a:chExt cx="1866" cy="692"/>
          </a:xfrm>
        </p:grpSpPr>
        <p:sp>
          <p:nvSpPr>
            <p:cNvPr id="24585" name="Oval 9"/>
            <p:cNvSpPr>
              <a:spLocks/>
            </p:cNvSpPr>
            <p:nvPr/>
          </p:nvSpPr>
          <p:spPr bwMode="auto">
            <a:xfrm>
              <a:off x="0" y="0"/>
              <a:ext cx="672" cy="67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24586" name="Rectangle 10"/>
            <p:cNvSpPr>
              <a:spLocks/>
            </p:cNvSpPr>
            <p:nvPr/>
          </p:nvSpPr>
          <p:spPr bwMode="auto">
            <a:xfrm>
              <a:off x="826" y="8"/>
              <a:ext cx="104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Best services</a:t>
              </a:r>
            </a:p>
          </p:txBody>
        </p:sp>
        <p:sp>
          <p:nvSpPr>
            <p:cNvPr id="24587" name="Rectangle 11"/>
            <p:cNvSpPr>
              <a:spLocks/>
            </p:cNvSpPr>
            <p:nvPr/>
          </p:nvSpPr>
          <p:spPr bwMode="auto">
            <a:xfrm>
              <a:off x="194" y="-20"/>
              <a:ext cx="213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sz="5200" dirty="0">
                  <a:solidFill>
                    <a:schemeClr val="bg1"/>
                  </a:solidFill>
                  <a:latin typeface="Modern Pictograms" panose="02000000000000000000" pitchFamily="50" charset="0"/>
                  <a:ea typeface="Modern Pictograms" panose="02000000000000000000" pitchFamily="50" charset="0"/>
                  <a:cs typeface="Modern Pictograms" panose="02000000000000000000" pitchFamily="50" charset="0"/>
                  <a:sym typeface="Modern Pictograms" panose="02000000000000000000" pitchFamily="50" charset="0"/>
                </a:rPr>
                <a:t>1</a:t>
              </a:r>
            </a:p>
          </p:txBody>
        </p:sp>
      </p:grpSp>
      <p:grpSp>
        <p:nvGrpSpPr>
          <p:cNvPr id="24592" name="Group 16"/>
          <p:cNvGrpSpPr>
            <a:grpSpLocks/>
          </p:cNvGrpSpPr>
          <p:nvPr/>
        </p:nvGrpSpPr>
        <p:grpSpPr bwMode="auto">
          <a:xfrm>
            <a:off x="15316200" y="10656564"/>
            <a:ext cx="3543300" cy="1141413"/>
            <a:chOff x="0" y="-47"/>
            <a:chExt cx="2232" cy="719"/>
          </a:xfrm>
        </p:grpSpPr>
        <p:sp>
          <p:nvSpPr>
            <p:cNvPr id="24589" name="Oval 13"/>
            <p:cNvSpPr>
              <a:spLocks/>
            </p:cNvSpPr>
            <p:nvPr/>
          </p:nvSpPr>
          <p:spPr bwMode="auto">
            <a:xfrm>
              <a:off x="0" y="0"/>
              <a:ext cx="672" cy="672"/>
            </a:xfrm>
            <a:prstGeom prst="ellipse">
              <a:avLst/>
            </a:prstGeom>
            <a:solidFill>
              <a:schemeClr val="accent4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24590" name="Rectangle 14"/>
            <p:cNvSpPr>
              <a:spLocks/>
            </p:cNvSpPr>
            <p:nvPr/>
          </p:nvSpPr>
          <p:spPr bwMode="auto">
            <a:xfrm>
              <a:off x="824" y="8"/>
              <a:ext cx="140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Reduce cost</a:t>
              </a:r>
            </a:p>
          </p:txBody>
        </p:sp>
        <p:sp>
          <p:nvSpPr>
            <p:cNvPr id="24591" name="Rectangle 15"/>
            <p:cNvSpPr>
              <a:spLocks/>
            </p:cNvSpPr>
            <p:nvPr/>
          </p:nvSpPr>
          <p:spPr bwMode="auto">
            <a:xfrm>
              <a:off x="220" y="-47"/>
              <a:ext cx="263" cy="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6400" dirty="0">
                  <a:solidFill>
                    <a:schemeClr val="bg1"/>
                  </a:solidFill>
                  <a:latin typeface="Entypo" pitchFamily="50" charset="0"/>
                  <a:ea typeface="Entypo" pitchFamily="50" charset="0"/>
                  <a:cs typeface="Entypo" pitchFamily="50" charset="0"/>
                  <a:sym typeface="Entypo" pitchFamily="50" charset="0"/>
                </a:rPr>
                <a:t>2</a:t>
              </a:r>
            </a:p>
          </p:txBody>
        </p:sp>
      </p:grpSp>
      <p:sp>
        <p:nvSpPr>
          <p:cNvPr id="24597" name="Rectangle 21"/>
          <p:cNvSpPr>
            <a:spLocks/>
          </p:cNvSpPr>
          <p:nvPr/>
        </p:nvSpPr>
        <p:spPr bwMode="auto">
          <a:xfrm>
            <a:off x="23292568" y="640834"/>
            <a:ext cx="333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  <a:sym typeface="Open Sans Bold" charset="0"/>
              </a:rPr>
              <a:t>04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90E611-FF7D-4654-A3F0-5C4FB2107786}"/>
              </a:ext>
            </a:extLst>
          </p:cNvPr>
          <p:cNvSpPr/>
          <p:nvPr/>
        </p:nvSpPr>
        <p:spPr bwMode="auto">
          <a:xfrm>
            <a:off x="2376488" y="4585105"/>
            <a:ext cx="7989119" cy="459769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4E382954-DD9D-468F-AEE9-D4F244D66B29}"/>
              </a:ext>
            </a:extLst>
          </p:cNvPr>
          <p:cNvSpPr/>
          <p:nvPr/>
        </p:nvSpPr>
        <p:spPr bwMode="auto">
          <a:xfrm rot="18364949">
            <a:off x="2416800" y="6073312"/>
            <a:ext cx="2664296" cy="1872208"/>
          </a:xfrm>
          <a:prstGeom prst="triangle">
            <a:avLst/>
          </a:prstGeom>
          <a:solidFill>
            <a:srgbClr val="FFC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71DC88-2002-42E4-B5F2-AC1961CB7A55}"/>
              </a:ext>
            </a:extLst>
          </p:cNvPr>
          <p:cNvSpPr/>
          <p:nvPr/>
        </p:nvSpPr>
        <p:spPr bwMode="auto">
          <a:xfrm>
            <a:off x="5492649" y="5087996"/>
            <a:ext cx="1584176" cy="45719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6FBCF94-7D61-4353-BD1E-7BEB80E7429A}"/>
              </a:ext>
            </a:extLst>
          </p:cNvPr>
          <p:cNvGrpSpPr/>
          <p:nvPr/>
        </p:nvGrpSpPr>
        <p:grpSpPr>
          <a:xfrm>
            <a:off x="2355347" y="6014720"/>
            <a:ext cx="1296144" cy="962521"/>
            <a:chOff x="5999312" y="5705872"/>
            <a:chExt cx="1296144" cy="962521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8DCB0AA-A6CF-4F49-B3EB-5CA4DFE9D8E0}"/>
                </a:ext>
              </a:extLst>
            </p:cNvPr>
            <p:cNvSpPr/>
            <p:nvPr/>
          </p:nvSpPr>
          <p:spPr bwMode="auto">
            <a:xfrm>
              <a:off x="5999312" y="5705872"/>
              <a:ext cx="936104" cy="962521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7F0E48A1-3726-4ED4-A599-3E7BF97F026A}"/>
                </a:ext>
              </a:extLst>
            </p:cNvPr>
            <p:cNvSpPr/>
            <p:nvPr/>
          </p:nvSpPr>
          <p:spPr bwMode="auto">
            <a:xfrm>
              <a:off x="6647384" y="5993904"/>
              <a:ext cx="648072" cy="36004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pic>
        <p:nvPicPr>
          <p:cNvPr id="52" name="Image 51">
            <a:extLst>
              <a:ext uri="{FF2B5EF4-FFF2-40B4-BE49-F238E27FC236}">
                <a16:creationId xmlns:a16="http://schemas.microsoft.com/office/drawing/2014/main" id="{EABA2D1A-7D74-440C-8712-E77C12B7A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891918" y="6662792"/>
            <a:ext cx="3586245" cy="2383359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7907AAE-3AD4-4864-95DB-86A325BB9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324" y="1826186"/>
            <a:ext cx="1830891" cy="219002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D5FF4C7-B51D-4F79-8023-09C28357CF7A}"/>
              </a:ext>
            </a:extLst>
          </p:cNvPr>
          <p:cNvSpPr/>
          <p:nvPr/>
        </p:nvSpPr>
        <p:spPr bwMode="auto">
          <a:xfrm>
            <a:off x="6103452" y="4016214"/>
            <a:ext cx="720080" cy="107178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5" name="Organigramme : Disque magnétique 54">
            <a:extLst>
              <a:ext uri="{FF2B5EF4-FFF2-40B4-BE49-F238E27FC236}">
                <a16:creationId xmlns:a16="http://schemas.microsoft.com/office/drawing/2014/main" id="{42963B45-18B8-4AD7-A163-6BF407D66A5D}"/>
              </a:ext>
            </a:extLst>
          </p:cNvPr>
          <p:cNvSpPr/>
          <p:nvPr/>
        </p:nvSpPr>
        <p:spPr bwMode="auto">
          <a:xfrm>
            <a:off x="5521326" y="8476692"/>
            <a:ext cx="1728192" cy="646225"/>
          </a:xfrm>
          <a:prstGeom prst="flowChartMagneticDisk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B959DB06-3FAD-4A08-9D7E-71B913CA048F}"/>
              </a:ext>
            </a:extLst>
          </p:cNvPr>
          <p:cNvGrpSpPr/>
          <p:nvPr/>
        </p:nvGrpSpPr>
        <p:grpSpPr>
          <a:xfrm>
            <a:off x="12857082" y="2196774"/>
            <a:ext cx="2630323" cy="4819921"/>
            <a:chOff x="16646473" y="1855751"/>
            <a:chExt cx="2630323" cy="4819921"/>
          </a:xfrm>
        </p:grpSpPr>
        <p:pic>
          <p:nvPicPr>
            <p:cNvPr id="57" name="Picture 5">
              <a:extLst>
                <a:ext uri="{FF2B5EF4-FFF2-40B4-BE49-F238E27FC236}">
                  <a16:creationId xmlns:a16="http://schemas.microsoft.com/office/drawing/2014/main" id="{4A1D6604-F4C3-4227-A15B-CB687BCB0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46473" y="1855751"/>
              <a:ext cx="2630323" cy="4819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A3D4DEB6-7362-4FB7-848C-AE670C25F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4528" y="2465512"/>
              <a:ext cx="2088232" cy="3240360"/>
            </a:xfrm>
            <a:prstGeom prst="rect">
              <a:avLst/>
            </a:prstGeom>
          </p:spPr>
        </p:pic>
      </p:grpSp>
      <p:sp>
        <p:nvSpPr>
          <p:cNvPr id="62" name="AutoShape 181">
            <a:extLst>
              <a:ext uri="{FF2B5EF4-FFF2-40B4-BE49-F238E27FC236}">
                <a16:creationId xmlns:a16="http://schemas.microsoft.com/office/drawing/2014/main" id="{5516A07F-7633-481C-8E67-C98386F14EBF}"/>
              </a:ext>
            </a:extLst>
          </p:cNvPr>
          <p:cNvSpPr>
            <a:spLocks/>
          </p:cNvSpPr>
          <p:nvPr/>
        </p:nvSpPr>
        <p:spPr bwMode="auto">
          <a:xfrm>
            <a:off x="14318374" y="7204020"/>
            <a:ext cx="192088" cy="19208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rgbClr val="FF0000">
              <a:alpha val="20000"/>
            </a:srgb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63" name="Rectangle 182">
            <a:extLst>
              <a:ext uri="{FF2B5EF4-FFF2-40B4-BE49-F238E27FC236}">
                <a16:creationId xmlns:a16="http://schemas.microsoft.com/office/drawing/2014/main" id="{E4830ACB-B52B-4B3C-B428-1A953C46F8EF}"/>
              </a:ext>
            </a:extLst>
          </p:cNvPr>
          <p:cNvSpPr>
            <a:spLocks/>
          </p:cNvSpPr>
          <p:nvPr/>
        </p:nvSpPr>
        <p:spPr bwMode="auto">
          <a:xfrm>
            <a:off x="14893049" y="7016695"/>
            <a:ext cx="912443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Information sent to the </a:t>
            </a:r>
            <a:r>
              <a:rPr lang="fr-FR" sz="28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database</a:t>
            </a: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, </a:t>
            </a:r>
            <a:r>
              <a:rPr lang="fr-FR" sz="28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with</a:t>
            </a: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 the </a:t>
            </a:r>
            <a:r>
              <a:rPr lang="fr-FR" sz="28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hour</a:t>
            </a: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 date of </a:t>
            </a:r>
            <a:r>
              <a:rPr lang="fr-FR" sz="28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reception</a:t>
            </a: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48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64" name="AutoShape 181">
            <a:extLst>
              <a:ext uri="{FF2B5EF4-FFF2-40B4-BE49-F238E27FC236}">
                <a16:creationId xmlns:a16="http://schemas.microsoft.com/office/drawing/2014/main" id="{39040F55-5C5D-45BF-AE06-147AFC7D0C02}"/>
              </a:ext>
            </a:extLst>
          </p:cNvPr>
          <p:cNvSpPr>
            <a:spLocks/>
          </p:cNvSpPr>
          <p:nvPr/>
        </p:nvSpPr>
        <p:spPr bwMode="auto">
          <a:xfrm>
            <a:off x="14331222" y="8854484"/>
            <a:ext cx="192088" cy="192088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rgbClr val="FF0000">
              <a:alpha val="20000"/>
            </a:srgb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65" name="Rectangle 182">
            <a:extLst>
              <a:ext uri="{FF2B5EF4-FFF2-40B4-BE49-F238E27FC236}">
                <a16:creationId xmlns:a16="http://schemas.microsoft.com/office/drawing/2014/main" id="{F2A0F7D1-F9CA-4AA5-9119-51C973DF9979}"/>
              </a:ext>
            </a:extLst>
          </p:cNvPr>
          <p:cNvSpPr>
            <a:spLocks/>
          </p:cNvSpPr>
          <p:nvPr/>
        </p:nvSpPr>
        <p:spPr bwMode="auto">
          <a:xfrm>
            <a:off x="14905896" y="8667159"/>
            <a:ext cx="9490951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The </a:t>
            </a:r>
            <a:r>
              <a:rPr lang="fr-FR" sz="28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next</a:t>
            </a: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step</a:t>
            </a: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 are to made a </a:t>
            </a:r>
            <a:r>
              <a:rPr lang="fr-FR" sz="28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reporting</a:t>
            </a: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 of </a:t>
            </a:r>
            <a:r>
              <a:rPr lang="fr-FR" sz="28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her</a:t>
            </a: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 cat </a:t>
            </a:r>
            <a:r>
              <a:rPr lang="fr-FR" sz="28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food</a:t>
            </a:r>
            <a:r>
              <a:rPr lang="fr-FR" sz="28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.</a:t>
            </a:r>
            <a:endParaRPr lang="en-US" sz="48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5.55556E-7 L -0.05957 0.0216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10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0417E-6 5.55556E-7 L -0.09037 -0.0016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8" y="-8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026 0.3606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0417E-6 5.55556E-7 L 2.60417E-6 0.0001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8" grpId="1" animBg="1"/>
      <p:bldP spid="48" grpId="2" animBg="1"/>
      <p:bldP spid="54" grpId="0" animBg="1"/>
      <p:bldP spid="55" grpId="0" animBg="1"/>
      <p:bldP spid="62" grpId="0" animBg="1"/>
      <p:bldP spid="63" grpId="0"/>
      <p:bldP spid="64" grpId="0" animBg="1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33DDA04E-6929-4DC9-B657-96648586D7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7" b="22117"/>
          <a:stretch>
            <a:fillRect/>
          </a:stretch>
        </p:blipFill>
        <p:spPr/>
      </p:pic>
      <p:sp>
        <p:nvSpPr>
          <p:cNvPr id="25613" name="Freeform 13"/>
          <p:cNvSpPr>
            <a:spLocks/>
          </p:cNvSpPr>
          <p:nvPr/>
        </p:nvSpPr>
        <p:spPr bwMode="auto">
          <a:xfrm>
            <a:off x="2790825" y="3163888"/>
            <a:ext cx="5003800" cy="10629900"/>
          </a:xfrm>
          <a:custGeom>
            <a:avLst/>
            <a:gdLst>
              <a:gd name="T0" fmla="+- 0 3263 458"/>
              <a:gd name="T1" fmla="*/ T0 w 20935"/>
              <a:gd name="T2" fmla="*/ 21449 h 21600"/>
              <a:gd name="T3" fmla="+- 0 3263 458"/>
              <a:gd name="T4" fmla="*/ T3 w 20935"/>
              <a:gd name="T5" fmla="*/ 21057 h 21600"/>
              <a:gd name="T6" fmla="+- 0 1424 458"/>
              <a:gd name="T7" fmla="*/ T6 w 20935"/>
              <a:gd name="T8" fmla="*/ 20750 h 21600"/>
              <a:gd name="T9" fmla="+- 0 1663 458"/>
              <a:gd name="T10" fmla="*/ T9 w 20935"/>
              <a:gd name="T11" fmla="*/ 19595 h 21600"/>
              <a:gd name="T12" fmla="+- 0 2524 458"/>
              <a:gd name="T13" fmla="*/ T12 w 20935"/>
              <a:gd name="T14" fmla="*/ 17524 h 21600"/>
              <a:gd name="T15" fmla="+- 0 2972 458"/>
              <a:gd name="T16" fmla="*/ T15 w 20935"/>
              <a:gd name="T17" fmla="*/ 16005 h 21600"/>
              <a:gd name="T18" fmla="+- 0 3210 458"/>
              <a:gd name="T19" fmla="*/ T18 w 20935"/>
              <a:gd name="T20" fmla="*/ 14674 h 21600"/>
              <a:gd name="T21" fmla="+- 0 3538 458"/>
              <a:gd name="T22" fmla="*/ T21 w 20935"/>
              <a:gd name="T23" fmla="*/ 13328 h 21600"/>
              <a:gd name="T24" fmla="+- 0 3631 458"/>
              <a:gd name="T25" fmla="*/ T24 w 20935"/>
              <a:gd name="T26" fmla="*/ 12670 h 21600"/>
              <a:gd name="T27" fmla="+- 0 2084 458"/>
              <a:gd name="T28" fmla="*/ T27 w 20935"/>
              <a:gd name="T29" fmla="*/ 11093 h 21600"/>
              <a:gd name="T30" fmla="+- 0 589 458"/>
              <a:gd name="T31" fmla="*/ T30 w 20935"/>
              <a:gd name="T32" fmla="*/ 8137 h 21600"/>
              <a:gd name="T33" fmla="+- 0 2301 458"/>
              <a:gd name="T34" fmla="*/ T33 w 20935"/>
              <a:gd name="T35" fmla="*/ 7121 h 21600"/>
              <a:gd name="T36" fmla="+- 0 3576 458"/>
              <a:gd name="T37" fmla="*/ T36 w 20935"/>
              <a:gd name="T38" fmla="*/ 6611 h 21600"/>
              <a:gd name="T39" fmla="+- 0 5206 458"/>
              <a:gd name="T40" fmla="*/ T39 w 20935"/>
              <a:gd name="T41" fmla="*/ 6188 h 21600"/>
              <a:gd name="T42" fmla="+- 0 6756 458"/>
              <a:gd name="T43" fmla="*/ T42 w 20935"/>
              <a:gd name="T44" fmla="*/ 5050 h 21600"/>
              <a:gd name="T45" fmla="+- 0 7193 458"/>
              <a:gd name="T46" fmla="*/ T45 w 20935"/>
              <a:gd name="T47" fmla="*/ 5006 h 21600"/>
              <a:gd name="T48" fmla="+- 0 7372 458"/>
              <a:gd name="T49" fmla="*/ T48 w 20935"/>
              <a:gd name="T50" fmla="*/ 4469 h 21600"/>
              <a:gd name="T51" fmla="+- 0 6716 458"/>
              <a:gd name="T52" fmla="*/ T51 w 20935"/>
              <a:gd name="T53" fmla="*/ 3886 h 21600"/>
              <a:gd name="T54" fmla="+- 0 5855 458"/>
              <a:gd name="T55" fmla="*/ T54 w 20935"/>
              <a:gd name="T56" fmla="*/ 2969 h 21600"/>
              <a:gd name="T57" fmla="+- 0 6384 458"/>
              <a:gd name="T58" fmla="*/ T57 w 20935"/>
              <a:gd name="T59" fmla="*/ 2491 h 21600"/>
              <a:gd name="T60" fmla="+- 0 7033 458"/>
              <a:gd name="T61" fmla="*/ T60 w 20935"/>
              <a:gd name="T62" fmla="*/ 684 h 21600"/>
              <a:gd name="T63" fmla="+- 0 10064 458"/>
              <a:gd name="T64" fmla="*/ T63 w 20935"/>
              <a:gd name="T65" fmla="*/ 0 h 21600"/>
              <a:gd name="T66" fmla="+- 0 11872 458"/>
              <a:gd name="T67" fmla="*/ T66 w 20935"/>
              <a:gd name="T68" fmla="*/ 220 h 21600"/>
              <a:gd name="T69" fmla="+- 0 13204 458"/>
              <a:gd name="T70" fmla="*/ T69 w 20935"/>
              <a:gd name="T71" fmla="*/ 556 h 21600"/>
              <a:gd name="T72" fmla="+- 0 13979 458"/>
              <a:gd name="T73" fmla="*/ T72 w 20935"/>
              <a:gd name="T74" fmla="*/ 1286 h 21600"/>
              <a:gd name="T75" fmla="+- 0 14307 458"/>
              <a:gd name="T76" fmla="*/ T75 w 20935"/>
              <a:gd name="T77" fmla="*/ 2163 h 21600"/>
              <a:gd name="T78" fmla="+- 0 13770 458"/>
              <a:gd name="T79" fmla="*/ T78 w 20935"/>
              <a:gd name="T80" fmla="*/ 2908 h 21600"/>
              <a:gd name="T81" fmla="+- 0 13502 458"/>
              <a:gd name="T82" fmla="*/ T81 w 20935"/>
              <a:gd name="T83" fmla="*/ 3750 h 21600"/>
              <a:gd name="T84" fmla="+- 0 12260 458"/>
              <a:gd name="T85" fmla="*/ T84 w 20935"/>
              <a:gd name="T86" fmla="*/ 5039 h 21600"/>
              <a:gd name="T87" fmla="+- 0 11529 458"/>
              <a:gd name="T88" fmla="*/ T87 w 20935"/>
              <a:gd name="T89" fmla="*/ 6069 h 21600"/>
              <a:gd name="T90" fmla="+- 0 12141 458"/>
              <a:gd name="T91" fmla="*/ T90 w 20935"/>
              <a:gd name="T92" fmla="*/ 6397 h 21600"/>
              <a:gd name="T93" fmla="+- 0 15328 458"/>
              <a:gd name="T94" fmla="*/ T93 w 20935"/>
              <a:gd name="T95" fmla="*/ 6820 h 21600"/>
              <a:gd name="T96" fmla="+- 0 16394 458"/>
              <a:gd name="T97" fmla="*/ T96 w 20935"/>
              <a:gd name="T98" fmla="*/ 6908 h 21600"/>
              <a:gd name="T99" fmla="+- 0 17017 458"/>
              <a:gd name="T100" fmla="*/ T99 w 20935"/>
              <a:gd name="T101" fmla="*/ 8044 h 21600"/>
              <a:gd name="T102" fmla="+- 0 17540 458"/>
              <a:gd name="T103" fmla="*/ T102 w 20935"/>
              <a:gd name="T104" fmla="*/ 8821 h 21600"/>
              <a:gd name="T105" fmla="+- 0 17715 458"/>
              <a:gd name="T106" fmla="*/ T105 w 20935"/>
              <a:gd name="T107" fmla="*/ 9286 h 21600"/>
              <a:gd name="T108" fmla="+- 0 18908 458"/>
              <a:gd name="T109" fmla="*/ T108 w 20935"/>
              <a:gd name="T110" fmla="*/ 10043 h 21600"/>
              <a:gd name="T111" fmla="+- 0 20551 458"/>
              <a:gd name="T112" fmla="*/ T111 w 20935"/>
              <a:gd name="T113" fmla="*/ 11145 h 21600"/>
              <a:gd name="T114" fmla="+- 0 21197 458"/>
              <a:gd name="T115" fmla="*/ T114 w 20935"/>
              <a:gd name="T116" fmla="*/ 11494 h 21600"/>
              <a:gd name="T117" fmla="+- 0 21256 458"/>
              <a:gd name="T118" fmla="*/ T117 w 20935"/>
              <a:gd name="T119" fmla="*/ 11967 h 21600"/>
              <a:gd name="T120" fmla="+- 0 21197 458"/>
              <a:gd name="T121" fmla="*/ T120 w 20935"/>
              <a:gd name="T122" fmla="*/ 12622 h 21600"/>
              <a:gd name="T123" fmla="+- 0 19853 458"/>
              <a:gd name="T124" fmla="*/ T123 w 20935"/>
              <a:gd name="T125" fmla="*/ 13303 h 21600"/>
              <a:gd name="T126" fmla="+- 0 17833 458"/>
              <a:gd name="T127" fmla="*/ T126 w 20935"/>
              <a:gd name="T128" fmla="*/ 13347 h 21600"/>
              <a:gd name="T129" fmla="+- 0 17225 458"/>
              <a:gd name="T130" fmla="*/ T129 w 20935"/>
              <a:gd name="T131" fmla="*/ 13636 h 21600"/>
              <a:gd name="T132" fmla="+- 0 16434 458"/>
              <a:gd name="T133" fmla="*/ T132 w 20935"/>
              <a:gd name="T134" fmla="*/ 14013 h 21600"/>
              <a:gd name="T135" fmla="+- 0 15990 458"/>
              <a:gd name="T136" fmla="*/ T135 w 20935"/>
              <a:gd name="T137" fmla="*/ 14302 h 21600"/>
              <a:gd name="T138" fmla="+- 0 16080 458"/>
              <a:gd name="T139" fmla="*/ T138 w 20935"/>
              <a:gd name="T140" fmla="*/ 14885 h 21600"/>
              <a:gd name="T141" fmla="+- 0 17422 458"/>
              <a:gd name="T142" fmla="*/ T141 w 20935"/>
              <a:gd name="T143" fmla="*/ 20150 h 21600"/>
              <a:gd name="T144" fmla="+- 0 16925 458"/>
              <a:gd name="T145" fmla="*/ T144 w 20935"/>
              <a:gd name="T146" fmla="*/ 20610 h 21600"/>
              <a:gd name="T147" fmla="+- 0 16948 458"/>
              <a:gd name="T148" fmla="*/ T147 w 20935"/>
              <a:gd name="T149" fmla="*/ 21600 h 21600"/>
              <a:gd name="T150" fmla="+- 0 3263 458"/>
              <a:gd name="T151" fmla="*/ T150 w 20935"/>
              <a:gd name="T152" fmla="*/ 21449 h 21600"/>
              <a:gd name="T153" fmla="+- 0 3263 458"/>
              <a:gd name="T154" fmla="*/ T153 w 20935"/>
              <a:gd name="T155" fmla="*/ 21449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  <a:cxn ang="0">
                <a:pos x="T13" y="T14"/>
              </a:cxn>
              <a:cxn ang="0">
                <a:pos x="T16" y="T17"/>
              </a:cxn>
              <a:cxn ang="0">
                <a:pos x="T19" y="T20"/>
              </a:cxn>
              <a:cxn ang="0">
                <a:pos x="T22" y="T23"/>
              </a:cxn>
              <a:cxn ang="0">
                <a:pos x="T25" y="T26"/>
              </a:cxn>
              <a:cxn ang="0">
                <a:pos x="T28" y="T29"/>
              </a:cxn>
              <a:cxn ang="0">
                <a:pos x="T31" y="T32"/>
              </a:cxn>
              <a:cxn ang="0">
                <a:pos x="T34" y="T35"/>
              </a:cxn>
              <a:cxn ang="0">
                <a:pos x="T37" y="T38"/>
              </a:cxn>
              <a:cxn ang="0">
                <a:pos x="T40" y="T41"/>
              </a:cxn>
              <a:cxn ang="0">
                <a:pos x="T43" y="T44"/>
              </a:cxn>
              <a:cxn ang="0">
                <a:pos x="T46" y="T47"/>
              </a:cxn>
              <a:cxn ang="0">
                <a:pos x="T49" y="T50"/>
              </a:cxn>
              <a:cxn ang="0">
                <a:pos x="T52" y="T53"/>
              </a:cxn>
              <a:cxn ang="0">
                <a:pos x="T55" y="T56"/>
              </a:cxn>
              <a:cxn ang="0">
                <a:pos x="T58" y="T59"/>
              </a:cxn>
              <a:cxn ang="0">
                <a:pos x="T61" y="T62"/>
              </a:cxn>
              <a:cxn ang="0">
                <a:pos x="T64" y="T65"/>
              </a:cxn>
              <a:cxn ang="0">
                <a:pos x="T67" y="T68"/>
              </a:cxn>
              <a:cxn ang="0">
                <a:pos x="T70" y="T71"/>
              </a:cxn>
              <a:cxn ang="0">
                <a:pos x="T73" y="T74"/>
              </a:cxn>
              <a:cxn ang="0">
                <a:pos x="T76" y="T77"/>
              </a:cxn>
              <a:cxn ang="0">
                <a:pos x="T79" y="T80"/>
              </a:cxn>
              <a:cxn ang="0">
                <a:pos x="T82" y="T83"/>
              </a:cxn>
              <a:cxn ang="0">
                <a:pos x="T85" y="T86"/>
              </a:cxn>
              <a:cxn ang="0">
                <a:pos x="T88" y="T89"/>
              </a:cxn>
              <a:cxn ang="0">
                <a:pos x="T91" y="T92"/>
              </a:cxn>
              <a:cxn ang="0">
                <a:pos x="T94" y="T95"/>
              </a:cxn>
              <a:cxn ang="0">
                <a:pos x="T97" y="T98"/>
              </a:cxn>
              <a:cxn ang="0">
                <a:pos x="T100" y="T101"/>
              </a:cxn>
              <a:cxn ang="0">
                <a:pos x="T103" y="T104"/>
              </a:cxn>
              <a:cxn ang="0">
                <a:pos x="T106" y="T107"/>
              </a:cxn>
              <a:cxn ang="0">
                <a:pos x="T109" y="T110"/>
              </a:cxn>
              <a:cxn ang="0">
                <a:pos x="T112" y="T113"/>
              </a:cxn>
              <a:cxn ang="0">
                <a:pos x="T115" y="T116"/>
              </a:cxn>
              <a:cxn ang="0">
                <a:pos x="T118" y="T119"/>
              </a:cxn>
              <a:cxn ang="0">
                <a:pos x="T121" y="T122"/>
              </a:cxn>
              <a:cxn ang="0">
                <a:pos x="T124" y="T125"/>
              </a:cxn>
              <a:cxn ang="0">
                <a:pos x="T127" y="T128"/>
              </a:cxn>
              <a:cxn ang="0">
                <a:pos x="T130" y="T131"/>
              </a:cxn>
              <a:cxn ang="0">
                <a:pos x="T133" y="T134"/>
              </a:cxn>
              <a:cxn ang="0">
                <a:pos x="T136" y="T137"/>
              </a:cxn>
              <a:cxn ang="0">
                <a:pos x="T139" y="T140"/>
              </a:cxn>
              <a:cxn ang="0">
                <a:pos x="T142" y="T143"/>
              </a:cxn>
              <a:cxn ang="0">
                <a:pos x="T145" y="T146"/>
              </a:cxn>
              <a:cxn ang="0">
                <a:pos x="T148" y="T149"/>
              </a:cxn>
              <a:cxn ang="0">
                <a:pos x="T151" y="T152"/>
              </a:cxn>
              <a:cxn ang="0">
                <a:pos x="T154" y="T155"/>
              </a:cxn>
            </a:cxnLst>
            <a:rect l="0" t="0" r="r" b="b"/>
            <a:pathLst>
              <a:path w="20935" h="21600">
                <a:moveTo>
                  <a:pt x="2805" y="21449"/>
                </a:moveTo>
                <a:lnTo>
                  <a:pt x="2805" y="21057"/>
                </a:lnTo>
                <a:lnTo>
                  <a:pt x="966" y="20750"/>
                </a:lnTo>
                <a:cubicBezTo>
                  <a:pt x="966" y="20750"/>
                  <a:pt x="877" y="19974"/>
                  <a:pt x="1205" y="19595"/>
                </a:cubicBezTo>
                <a:cubicBezTo>
                  <a:pt x="1533" y="19216"/>
                  <a:pt x="2066" y="17524"/>
                  <a:pt x="2066" y="17524"/>
                </a:cubicBezTo>
                <a:lnTo>
                  <a:pt x="2514" y="16005"/>
                </a:lnTo>
                <a:cubicBezTo>
                  <a:pt x="2514" y="16005"/>
                  <a:pt x="2663" y="14923"/>
                  <a:pt x="2752" y="14674"/>
                </a:cubicBezTo>
                <a:cubicBezTo>
                  <a:pt x="2842" y="14425"/>
                  <a:pt x="3080" y="13328"/>
                  <a:pt x="3080" y="13328"/>
                </a:cubicBezTo>
                <a:lnTo>
                  <a:pt x="3173" y="12670"/>
                </a:lnTo>
                <a:cubicBezTo>
                  <a:pt x="3173" y="12670"/>
                  <a:pt x="2155" y="11308"/>
                  <a:pt x="1626" y="11093"/>
                </a:cubicBezTo>
                <a:cubicBezTo>
                  <a:pt x="1097" y="10879"/>
                  <a:pt x="-458" y="8543"/>
                  <a:pt x="131" y="8137"/>
                </a:cubicBezTo>
                <a:cubicBezTo>
                  <a:pt x="721" y="7731"/>
                  <a:pt x="1843" y="7121"/>
                  <a:pt x="1843" y="7121"/>
                </a:cubicBezTo>
                <a:cubicBezTo>
                  <a:pt x="1843" y="7121"/>
                  <a:pt x="2383" y="6814"/>
                  <a:pt x="3118" y="6611"/>
                </a:cubicBezTo>
                <a:cubicBezTo>
                  <a:pt x="3853" y="6408"/>
                  <a:pt x="4748" y="6188"/>
                  <a:pt x="4748" y="6188"/>
                </a:cubicBezTo>
                <a:lnTo>
                  <a:pt x="6298" y="5050"/>
                </a:lnTo>
                <a:lnTo>
                  <a:pt x="6735" y="5006"/>
                </a:lnTo>
                <a:lnTo>
                  <a:pt x="6914" y="4469"/>
                </a:lnTo>
                <a:cubicBezTo>
                  <a:pt x="6914" y="4469"/>
                  <a:pt x="6344" y="3970"/>
                  <a:pt x="6258" y="3886"/>
                </a:cubicBezTo>
                <a:cubicBezTo>
                  <a:pt x="6172" y="3801"/>
                  <a:pt x="5225" y="3185"/>
                  <a:pt x="5397" y="2969"/>
                </a:cubicBezTo>
                <a:cubicBezTo>
                  <a:pt x="5569" y="2753"/>
                  <a:pt x="5926" y="2491"/>
                  <a:pt x="5926" y="2491"/>
                </a:cubicBezTo>
                <a:cubicBezTo>
                  <a:pt x="5926" y="2491"/>
                  <a:pt x="5330" y="1105"/>
                  <a:pt x="6575" y="684"/>
                </a:cubicBezTo>
                <a:cubicBezTo>
                  <a:pt x="7820" y="263"/>
                  <a:pt x="9606" y="0"/>
                  <a:pt x="9606" y="0"/>
                </a:cubicBezTo>
                <a:lnTo>
                  <a:pt x="11414" y="220"/>
                </a:lnTo>
                <a:lnTo>
                  <a:pt x="12746" y="556"/>
                </a:lnTo>
                <a:lnTo>
                  <a:pt x="13521" y="1286"/>
                </a:lnTo>
                <a:lnTo>
                  <a:pt x="13849" y="2163"/>
                </a:lnTo>
                <a:lnTo>
                  <a:pt x="13312" y="2908"/>
                </a:lnTo>
                <a:cubicBezTo>
                  <a:pt x="13312" y="2908"/>
                  <a:pt x="13044" y="3594"/>
                  <a:pt x="13044" y="3750"/>
                </a:cubicBezTo>
                <a:cubicBezTo>
                  <a:pt x="13044" y="3905"/>
                  <a:pt x="12120" y="4881"/>
                  <a:pt x="11802" y="5039"/>
                </a:cubicBezTo>
                <a:cubicBezTo>
                  <a:pt x="11485" y="5196"/>
                  <a:pt x="10895" y="5827"/>
                  <a:pt x="11071" y="6069"/>
                </a:cubicBezTo>
                <a:cubicBezTo>
                  <a:pt x="11246" y="6311"/>
                  <a:pt x="11683" y="6397"/>
                  <a:pt x="11683" y="6397"/>
                </a:cubicBezTo>
                <a:lnTo>
                  <a:pt x="14870" y="6820"/>
                </a:lnTo>
                <a:lnTo>
                  <a:pt x="15936" y="6908"/>
                </a:lnTo>
                <a:cubicBezTo>
                  <a:pt x="15936" y="6908"/>
                  <a:pt x="16559" y="7786"/>
                  <a:pt x="16559" y="8044"/>
                </a:cubicBezTo>
                <a:cubicBezTo>
                  <a:pt x="16559" y="8302"/>
                  <a:pt x="17082" y="8821"/>
                  <a:pt x="17082" y="8821"/>
                </a:cubicBezTo>
                <a:lnTo>
                  <a:pt x="17257" y="9286"/>
                </a:lnTo>
                <a:lnTo>
                  <a:pt x="18450" y="10043"/>
                </a:lnTo>
                <a:lnTo>
                  <a:pt x="20093" y="11145"/>
                </a:lnTo>
                <a:cubicBezTo>
                  <a:pt x="20093" y="11145"/>
                  <a:pt x="20679" y="11278"/>
                  <a:pt x="20739" y="11494"/>
                </a:cubicBezTo>
                <a:cubicBezTo>
                  <a:pt x="20798" y="11710"/>
                  <a:pt x="20798" y="11967"/>
                  <a:pt x="20798" y="11967"/>
                </a:cubicBezTo>
                <a:cubicBezTo>
                  <a:pt x="20798" y="11967"/>
                  <a:pt x="21142" y="12364"/>
                  <a:pt x="20739" y="12622"/>
                </a:cubicBezTo>
                <a:cubicBezTo>
                  <a:pt x="20336" y="12880"/>
                  <a:pt x="19660" y="13303"/>
                  <a:pt x="19395" y="13303"/>
                </a:cubicBezTo>
                <a:cubicBezTo>
                  <a:pt x="19131" y="13303"/>
                  <a:pt x="17375" y="13347"/>
                  <a:pt x="17375" y="13347"/>
                </a:cubicBezTo>
                <a:cubicBezTo>
                  <a:pt x="17375" y="13347"/>
                  <a:pt x="17002" y="13508"/>
                  <a:pt x="16767" y="13636"/>
                </a:cubicBezTo>
                <a:cubicBezTo>
                  <a:pt x="16531" y="13764"/>
                  <a:pt x="15976" y="14013"/>
                  <a:pt x="15976" y="14013"/>
                </a:cubicBezTo>
                <a:lnTo>
                  <a:pt x="15532" y="14302"/>
                </a:lnTo>
                <a:lnTo>
                  <a:pt x="15622" y="14885"/>
                </a:lnTo>
                <a:cubicBezTo>
                  <a:pt x="15622" y="14885"/>
                  <a:pt x="17225" y="19865"/>
                  <a:pt x="16964" y="20150"/>
                </a:cubicBezTo>
                <a:cubicBezTo>
                  <a:pt x="16702" y="20436"/>
                  <a:pt x="16467" y="20610"/>
                  <a:pt x="16467" y="20610"/>
                </a:cubicBezTo>
                <a:lnTo>
                  <a:pt x="16490" y="21600"/>
                </a:lnTo>
                <a:lnTo>
                  <a:pt x="2805" y="21449"/>
                </a:lnTo>
                <a:close/>
                <a:moveTo>
                  <a:pt x="2805" y="21449"/>
                </a:moveTo>
              </a:path>
            </a:pathLst>
          </a:custGeom>
          <a:solidFill>
            <a:srgbClr val="B3B3B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536700" y="1091624"/>
            <a:ext cx="338740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chemeClr val="bg1"/>
                </a:solidFill>
                <a:latin typeface="Aileron" panose="00000500000000000000" pitchFamily="50" charset="0"/>
                <a:ea typeface="Helvetica Neue Medium" charset="0"/>
                <a:cs typeface="Helvetica Neue Medium" charset="0"/>
                <a:sym typeface="Helvetica Neue Medium" charset="0"/>
              </a:rPr>
              <a:t>Analyze </a:t>
            </a:r>
          </a:p>
        </p:txBody>
      </p:sp>
      <p:grpSp>
        <p:nvGrpSpPr>
          <p:cNvPr id="25607" name="Group 7"/>
          <p:cNvGrpSpPr>
            <a:grpSpLocks/>
          </p:cNvGrpSpPr>
          <p:nvPr/>
        </p:nvGrpSpPr>
        <p:grpSpPr bwMode="auto">
          <a:xfrm>
            <a:off x="9169400" y="9667875"/>
            <a:ext cx="5880100" cy="3454400"/>
            <a:chOff x="0" y="-54"/>
            <a:chExt cx="3704" cy="2176"/>
          </a:xfrm>
        </p:grpSpPr>
        <p:sp>
          <p:nvSpPr>
            <p:cNvPr id="25604" name="Rectangle 4"/>
            <p:cNvSpPr>
              <a:spLocks/>
            </p:cNvSpPr>
            <p:nvPr/>
          </p:nvSpPr>
          <p:spPr bwMode="auto">
            <a:xfrm>
              <a:off x="976" y="28"/>
              <a:ext cx="2728" cy="2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fr-FR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Récupérer des variables sur l’heure, la pressions du bac a nourriture, faire des algorithmes prédictive adapté a vos besoins</a:t>
              </a:r>
              <a:endParaRPr lang="fr-F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5605" name="Oval 5"/>
            <p:cNvSpPr>
              <a:spLocks/>
            </p:cNvSpPr>
            <p:nvPr/>
          </p:nvSpPr>
          <p:spPr bwMode="auto">
            <a:xfrm>
              <a:off x="0" y="0"/>
              <a:ext cx="631" cy="631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25606" name="Rectangle 6"/>
            <p:cNvSpPr>
              <a:spLocks/>
            </p:cNvSpPr>
            <p:nvPr/>
          </p:nvSpPr>
          <p:spPr bwMode="auto">
            <a:xfrm>
              <a:off x="202" y="-54"/>
              <a:ext cx="213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n-US" sz="5200" dirty="0">
                  <a:solidFill>
                    <a:schemeClr val="bg1"/>
                  </a:solidFill>
                  <a:latin typeface="Modern Pictograms" panose="02000000000000000000" pitchFamily="50" charset="0"/>
                  <a:ea typeface="Modern Pictograms" panose="02000000000000000000" pitchFamily="50" charset="0"/>
                  <a:cs typeface="Modern Pictograms" panose="02000000000000000000" pitchFamily="50" charset="0"/>
                  <a:sym typeface="Modern Pictograms" panose="02000000000000000000" pitchFamily="50" charset="0"/>
                </a:rPr>
                <a:t>1</a:t>
              </a:r>
            </a:p>
          </p:txBody>
        </p:sp>
      </p:grpSp>
      <p:grpSp>
        <p:nvGrpSpPr>
          <p:cNvPr id="25611" name="Group 11"/>
          <p:cNvGrpSpPr>
            <a:grpSpLocks/>
          </p:cNvGrpSpPr>
          <p:nvPr/>
        </p:nvGrpSpPr>
        <p:grpSpPr bwMode="auto">
          <a:xfrm>
            <a:off x="15595600" y="9621837"/>
            <a:ext cx="5880100" cy="2189163"/>
            <a:chOff x="0" y="-67"/>
            <a:chExt cx="3704" cy="1379"/>
          </a:xfrm>
        </p:grpSpPr>
        <p:sp>
          <p:nvSpPr>
            <p:cNvPr id="25608" name="Rectangle 8"/>
            <p:cNvSpPr>
              <a:spLocks/>
            </p:cNvSpPr>
            <p:nvPr/>
          </p:nvSpPr>
          <p:spPr bwMode="auto">
            <a:xfrm>
              <a:off x="976" y="32"/>
              <a:ext cx="2728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fr-FR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Bold" panose="020F0702030404030204" pitchFamily="34" charset="0"/>
                  <a:cs typeface="Calibri Bold" panose="020F0702030404030204" pitchFamily="34" charset="0"/>
                  <a:sym typeface="Calibri Bold" panose="020F0702030404030204" pitchFamily="34" charset="0"/>
                </a:rPr>
                <a:t>Prenez en main votre chat</a:t>
              </a:r>
              <a:endParaRPr lang="fr-F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5609" name="Oval 9"/>
            <p:cNvSpPr>
              <a:spLocks/>
            </p:cNvSpPr>
            <p:nvPr/>
          </p:nvSpPr>
          <p:spPr bwMode="auto">
            <a:xfrm>
              <a:off x="0" y="0"/>
              <a:ext cx="631" cy="63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25610" name="Rectangle 10"/>
            <p:cNvSpPr>
              <a:spLocks/>
            </p:cNvSpPr>
            <p:nvPr/>
          </p:nvSpPr>
          <p:spPr bwMode="auto">
            <a:xfrm>
              <a:off x="172" y="-67"/>
              <a:ext cx="263" cy="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6400" dirty="0">
                  <a:solidFill>
                    <a:schemeClr val="bg1"/>
                  </a:solidFill>
                  <a:latin typeface="Entypo" pitchFamily="50" charset="0"/>
                  <a:ea typeface="Entypo" pitchFamily="50" charset="0"/>
                  <a:cs typeface="Entypo" pitchFamily="50" charset="0"/>
                  <a:sym typeface="Entypo" pitchFamily="50" charset="0"/>
                </a:rPr>
                <a:t>2</a:t>
              </a:r>
            </a:p>
          </p:txBody>
        </p:sp>
      </p:grpSp>
      <p:sp>
        <p:nvSpPr>
          <p:cNvPr id="25612" name="Rectangle 12"/>
          <p:cNvSpPr>
            <a:spLocks/>
          </p:cNvSpPr>
          <p:nvPr/>
        </p:nvSpPr>
        <p:spPr bwMode="auto">
          <a:xfrm>
            <a:off x="23292568" y="640834"/>
            <a:ext cx="333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rgbClr val="FFFFFF"/>
                </a:solidFill>
                <a:latin typeface="Open Sans Bold" charset="0"/>
                <a:ea typeface="Open Sans Bold" charset="0"/>
                <a:cs typeface="Open Sans Bold" charset="0"/>
                <a:sym typeface="Open Sans Bold" charset="0"/>
              </a:rPr>
              <a:t>05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18546552"/>
              </p:ext>
            </p:extLst>
          </p:nvPr>
        </p:nvGraphicFramePr>
        <p:xfrm>
          <a:off x="9608021" y="3290288"/>
          <a:ext cx="13809624" cy="5202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3" grpId="0" animBg="1"/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/>
          </p:cNvSpPr>
          <p:nvPr/>
        </p:nvSpPr>
        <p:spPr bwMode="auto">
          <a:xfrm>
            <a:off x="23292568" y="640834"/>
            <a:ext cx="333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  <a:sym typeface="Open Sans Bold" charset="0"/>
              </a:rPr>
              <a:t>06</a:t>
            </a:r>
          </a:p>
        </p:txBody>
      </p:sp>
      <p:sp>
        <p:nvSpPr>
          <p:cNvPr id="14339" name="Rectangle 3"/>
          <p:cNvSpPr>
            <a:spLocks/>
          </p:cNvSpPr>
          <p:nvPr/>
        </p:nvSpPr>
        <p:spPr bwMode="auto">
          <a:xfrm>
            <a:off x="1536700" y="1091624"/>
            <a:ext cx="264604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chemeClr val="accent2"/>
                </a:solidFill>
                <a:latin typeface="Aileron" panose="00000500000000000000" pitchFamily="50" charset="0"/>
                <a:ea typeface="Helvetica Neue Medium" charset="0"/>
                <a:cs typeface="Helvetica Neue Medium" charset="0"/>
                <a:sym typeface="Helvetica Neue Medium" charset="0"/>
              </a:rPr>
              <a:t>TOOLS</a:t>
            </a:r>
          </a:p>
        </p:txBody>
      </p:sp>
      <p:grpSp>
        <p:nvGrpSpPr>
          <p:cNvPr id="14342" name="Group 6"/>
          <p:cNvGrpSpPr>
            <a:grpSpLocks/>
          </p:cNvGrpSpPr>
          <p:nvPr/>
        </p:nvGrpSpPr>
        <p:grpSpPr bwMode="auto">
          <a:xfrm>
            <a:off x="927100" y="1320800"/>
            <a:ext cx="114300" cy="1536700"/>
            <a:chOff x="0" y="0"/>
            <a:chExt cx="72" cy="968"/>
          </a:xfrm>
        </p:grpSpPr>
        <p:sp>
          <p:nvSpPr>
            <p:cNvPr id="14340" name="Rectangle 4"/>
            <p:cNvSpPr>
              <a:spLocks/>
            </p:cNvSpPr>
            <p:nvPr/>
          </p:nvSpPr>
          <p:spPr bwMode="auto">
            <a:xfrm>
              <a:off x="0" y="0"/>
              <a:ext cx="72" cy="640"/>
            </a:xfrm>
            <a:prstGeom prst="rect">
              <a:avLst/>
            </a:prstGeom>
            <a:solidFill>
              <a:srgbClr val="2C3D4F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  <p:sp>
          <p:nvSpPr>
            <p:cNvPr id="14341" name="Rectangle 5"/>
            <p:cNvSpPr>
              <a:spLocks/>
            </p:cNvSpPr>
            <p:nvPr/>
          </p:nvSpPr>
          <p:spPr bwMode="auto">
            <a:xfrm>
              <a:off x="0" y="624"/>
              <a:ext cx="72" cy="344"/>
            </a:xfrm>
            <a:prstGeom prst="rect">
              <a:avLst/>
            </a:prstGeom>
            <a:solidFill>
              <a:srgbClr val="247EB8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id-ID"/>
            </a:p>
          </p:txBody>
        </p:sp>
      </p:grp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" r="6010"/>
          <a:stretch>
            <a:fillRect/>
          </a:stretch>
        </p:blipFill>
        <p:spPr bwMode="auto">
          <a:xfrm>
            <a:off x="16586200" y="3898900"/>
            <a:ext cx="77851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Rectangle 8"/>
          <p:cNvSpPr>
            <a:spLocks/>
          </p:cNvSpPr>
          <p:nvPr/>
        </p:nvSpPr>
        <p:spPr bwMode="auto">
          <a:xfrm>
            <a:off x="7670800" y="3898900"/>
            <a:ext cx="8915400" cy="49784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r="6743"/>
          <a:stretch>
            <a:fillRect/>
          </a:stretch>
        </p:blipFill>
        <p:spPr bwMode="auto">
          <a:xfrm>
            <a:off x="12700" y="3898900"/>
            <a:ext cx="76581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8" name="Group 12"/>
          <p:cNvGrpSpPr>
            <a:grpSpLocks/>
          </p:cNvGrpSpPr>
          <p:nvPr/>
        </p:nvGrpSpPr>
        <p:grpSpPr bwMode="auto">
          <a:xfrm>
            <a:off x="8445500" y="4411663"/>
            <a:ext cx="7493000" cy="3640138"/>
            <a:chOff x="0" y="15"/>
            <a:chExt cx="4720" cy="2293"/>
          </a:xfrm>
        </p:grpSpPr>
        <p:sp>
          <p:nvSpPr>
            <p:cNvPr id="14346" name="Rectangle 10"/>
            <p:cNvSpPr>
              <a:spLocks/>
            </p:cNvSpPr>
            <p:nvPr/>
          </p:nvSpPr>
          <p:spPr bwMode="auto">
            <a:xfrm>
              <a:off x="0" y="436"/>
              <a:ext cx="4720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r>
                <a:rPr lang="en-US" sz="4800" dirty="0">
                  <a:solidFill>
                    <a:schemeClr val="bg1"/>
                  </a:solidFill>
                  <a:latin typeface="Aileron UltraLight" panose="00000300000000000000" pitchFamily="50" charset="0"/>
                  <a:ea typeface="Helvetica Neue UltraLight" charset="0"/>
                  <a:cs typeface="Helvetica Neue UltraLight" charset="0"/>
                  <a:sym typeface="Helvetica Neue UltraLight" charset="0"/>
                </a:rPr>
                <a:t>1 SENSOR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Aileron UltraLight" panose="00000300000000000000" pitchFamily="50" charset="0"/>
                  <a:ea typeface="Helvetica Neue UltraLight" charset="0"/>
                  <a:cs typeface="Helvetica Neue UltraLight" charset="0"/>
                  <a:sym typeface="Helvetica Neue UltraLight" charset="0"/>
                </a:rPr>
                <a:t>1 ESP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Aileron UltraLight" panose="00000300000000000000" pitchFamily="50" charset="0"/>
                  <a:ea typeface="Helvetica Neue UltraLight" charset="0"/>
                  <a:cs typeface="Helvetica Neue UltraLight" charset="0"/>
                  <a:sym typeface="Helvetica Neue UltraLight" charset="0"/>
                </a:rPr>
                <a:t>1 SERVO MOTOR</a:t>
              </a:r>
            </a:p>
            <a:p>
              <a:pPr algn="ctr"/>
              <a:r>
                <a:rPr lang="en-US" sz="4800" dirty="0">
                  <a:solidFill>
                    <a:schemeClr val="bg1"/>
                  </a:solidFill>
                  <a:latin typeface="Aileron UltraLight" panose="00000300000000000000" pitchFamily="50" charset="0"/>
                  <a:ea typeface="Helvetica Neue UltraLight" charset="0"/>
                  <a:cs typeface="Helvetica Neue UltraLight" charset="0"/>
                  <a:sym typeface="Helvetica Neue UltraLight" charset="0"/>
                </a:rPr>
                <a:t>1 RESISTOR</a:t>
              </a:r>
            </a:p>
          </p:txBody>
        </p:sp>
        <p:sp>
          <p:nvSpPr>
            <p:cNvPr id="14347" name="Rectangle 11"/>
            <p:cNvSpPr>
              <a:spLocks/>
            </p:cNvSpPr>
            <p:nvPr/>
          </p:nvSpPr>
          <p:spPr bwMode="auto">
            <a:xfrm>
              <a:off x="2359" y="15"/>
              <a:ext cx="0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ctr"/>
              <a:endParaRPr lang="en-US" sz="7200" dirty="0">
                <a:solidFill>
                  <a:schemeClr val="bg1"/>
                </a:solidFill>
                <a:latin typeface="Trebuchet MS" panose="020B0603020202020204" pitchFamily="34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4B92609D-9557-4F71-9398-20775260AC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" r="4608"/>
          <a:stretch>
            <a:fillRect/>
          </a:stretch>
        </p:blipFill>
        <p:spPr/>
      </p:pic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D48A1828-1DEF-494B-9BFC-6B9AD15309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4" r="12114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/>
          </p:cNvSpPr>
          <p:nvPr/>
        </p:nvSpPr>
        <p:spPr bwMode="auto">
          <a:xfrm>
            <a:off x="1536700" y="1091624"/>
            <a:ext cx="350897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chemeClr val="accent2"/>
                </a:solidFill>
                <a:latin typeface="Aileron" panose="00000500000000000000" pitchFamily="50" charset="0"/>
                <a:ea typeface="Helvetica Neue Medium" charset="0"/>
                <a:cs typeface="Helvetica Neue Medium" charset="0"/>
                <a:sym typeface="Helvetica Neue Medium" charset="0"/>
              </a:rPr>
              <a:t>SCHEMA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r="6046"/>
          <a:stretch>
            <a:fillRect/>
          </a:stretch>
        </p:blipFill>
        <p:spPr bwMode="auto">
          <a:xfrm>
            <a:off x="1511300" y="3873500"/>
            <a:ext cx="12814300" cy="820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6"/>
          <p:cNvSpPr>
            <a:spLocks/>
          </p:cNvSpPr>
          <p:nvPr/>
        </p:nvSpPr>
        <p:spPr bwMode="auto">
          <a:xfrm>
            <a:off x="23292568" y="640834"/>
            <a:ext cx="333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  <a:sym typeface="Open Sans Bold" charset="0"/>
              </a:rPr>
              <a:t>07</a:t>
            </a:r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050FAB17-D10F-456D-8086-A8B761E34E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r="9253"/>
          <a:stretch>
            <a:fillRect/>
          </a:stretch>
        </p:blipFill>
        <p:spPr>
          <a:xfrm>
            <a:off x="1565275" y="3886200"/>
            <a:ext cx="12812713" cy="81915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/>
          </p:cNvSpPr>
          <p:nvPr/>
        </p:nvSpPr>
        <p:spPr bwMode="auto">
          <a:xfrm>
            <a:off x="1536700" y="1091624"/>
            <a:ext cx="607339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7600" b="1" dirty="0">
                <a:solidFill>
                  <a:schemeClr val="accent2"/>
                </a:solidFill>
                <a:latin typeface="Aileron" panose="00000500000000000000" pitchFamily="50" charset="0"/>
                <a:ea typeface="Helvetica Neue Medium" charset="0"/>
                <a:cs typeface="Helvetica Neue Medium" charset="0"/>
                <a:sym typeface="Helvetica Neue Medium" charset="0"/>
              </a:rPr>
              <a:t>PRESENTATION</a:t>
            </a:r>
          </a:p>
        </p:txBody>
      </p:sp>
      <p:sp>
        <p:nvSpPr>
          <p:cNvPr id="47113" name="Rectangle 9"/>
          <p:cNvSpPr>
            <a:spLocks/>
          </p:cNvSpPr>
          <p:nvPr/>
        </p:nvSpPr>
        <p:spPr bwMode="auto">
          <a:xfrm>
            <a:off x="23292568" y="640834"/>
            <a:ext cx="333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2400" dirty="0">
                <a:solidFill>
                  <a:srgbClr val="FFFFFF"/>
                </a:solidFill>
                <a:latin typeface="Open Sans Bold" charset="0"/>
                <a:ea typeface="Open Sans Bold" charset="0"/>
                <a:cs typeface="Open Sans Bold" charset="0"/>
                <a:sym typeface="Open Sans Bold" charset="0"/>
              </a:rPr>
              <a:t>08</a:t>
            </a:r>
          </a:p>
        </p:txBody>
      </p:sp>
      <p:pic>
        <p:nvPicPr>
          <p:cNvPr id="6" name="d337de67-06f1-46a0-a0f0-80a1a338e6bd">
            <a:hlinkClick r:id="" action="ppaction://media"/>
            <a:extLst>
              <a:ext uri="{FF2B5EF4-FFF2-40B4-BE49-F238E27FC236}">
                <a16:creationId xmlns:a16="http://schemas.microsoft.com/office/drawing/2014/main" id="{0CD15ECA-592B-4340-B873-3FCCB69513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6904" y="2875122"/>
            <a:ext cx="18983928" cy="10441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 copy 3">
  <a:themeElements>
    <a:clrScheme name="keynote_project_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CC45B"/>
      </a:accent1>
      <a:accent2>
        <a:srgbClr val="2C3D4F"/>
      </a:accent2>
      <a:accent3>
        <a:srgbClr val="EBEFF1"/>
      </a:accent3>
      <a:accent4>
        <a:srgbClr val="1B69AC"/>
      </a:accent4>
      <a:accent5>
        <a:srgbClr val="4A98DE"/>
      </a:accent5>
      <a:accent6>
        <a:srgbClr val="839494"/>
      </a:accent6>
      <a:hlink>
        <a:srgbClr val="009999"/>
      </a:hlink>
      <a:folHlink>
        <a:srgbClr val="99CC00"/>
      </a:folHlink>
    </a:clrScheme>
    <a:fontScheme name="Blank copy 3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copy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copy 9">
  <a:themeElements>
    <a:clrScheme name="keynote_project_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CC45B"/>
      </a:accent1>
      <a:accent2>
        <a:srgbClr val="2C3D4F"/>
      </a:accent2>
      <a:accent3>
        <a:srgbClr val="EBEFF1"/>
      </a:accent3>
      <a:accent4>
        <a:srgbClr val="1B69AC"/>
      </a:accent4>
      <a:accent5>
        <a:srgbClr val="4A98DE"/>
      </a:accent5>
      <a:accent6>
        <a:srgbClr val="839494"/>
      </a:accent6>
      <a:hlink>
        <a:srgbClr val="009999"/>
      </a:hlink>
      <a:folHlink>
        <a:srgbClr val="99CC00"/>
      </a:folHlink>
    </a:clrScheme>
    <a:fontScheme name="Blank copy 9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copy 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">
  <a:themeElements>
    <a:clrScheme name="keynote_project_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CC45B"/>
      </a:accent1>
      <a:accent2>
        <a:srgbClr val="2C3D4F"/>
      </a:accent2>
      <a:accent3>
        <a:srgbClr val="EBEFF1"/>
      </a:accent3>
      <a:accent4>
        <a:srgbClr val="1B69AC"/>
      </a:accent4>
      <a:accent5>
        <a:srgbClr val="4A98DE"/>
      </a:accent5>
      <a:accent6>
        <a:srgbClr val="839494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 copy 6">
  <a:themeElements>
    <a:clrScheme name="keynote_project_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CC45B"/>
      </a:accent1>
      <a:accent2>
        <a:srgbClr val="2C3D4F"/>
      </a:accent2>
      <a:accent3>
        <a:srgbClr val="EBEFF1"/>
      </a:accent3>
      <a:accent4>
        <a:srgbClr val="1B69AC"/>
      </a:accent4>
      <a:accent5>
        <a:srgbClr val="4A98DE"/>
      </a:accent5>
      <a:accent6>
        <a:srgbClr val="839494"/>
      </a:accent6>
      <a:hlink>
        <a:srgbClr val="009999"/>
      </a:hlink>
      <a:folHlink>
        <a:srgbClr val="99CC00"/>
      </a:folHlink>
    </a:clrScheme>
    <a:fontScheme name="Blank copy 6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copy 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Pages>0</Pages>
  <Words>189</Words>
  <Characters>0</Characters>
  <Application>Microsoft Office PowerPoint</Application>
  <PresentationFormat>Personnalisé</PresentationFormat>
  <Lines>0</Lines>
  <Paragraphs>47</Paragraphs>
  <Slides>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8</vt:i4>
      </vt:variant>
    </vt:vector>
  </HeadingPairs>
  <TitlesOfParts>
    <vt:vector size="29" baseType="lpstr">
      <vt:lpstr>Aileron</vt:lpstr>
      <vt:lpstr>Aileron Black</vt:lpstr>
      <vt:lpstr>Aileron UltraLight</vt:lpstr>
      <vt:lpstr>Arial</vt:lpstr>
      <vt:lpstr>Calibri</vt:lpstr>
      <vt:lpstr>Calibri Bold</vt:lpstr>
      <vt:lpstr>Calibri Light</vt:lpstr>
      <vt:lpstr>Entypo</vt:lpstr>
      <vt:lpstr>Gill Sans</vt:lpstr>
      <vt:lpstr>Heiti SC Light</vt:lpstr>
      <vt:lpstr>Helvetica Neue</vt:lpstr>
      <vt:lpstr>Helvetica Neue Medium</vt:lpstr>
      <vt:lpstr>Helvetica Neue UltraLight</vt:lpstr>
      <vt:lpstr>Modern Pictograms</vt:lpstr>
      <vt:lpstr>Open Sans Bold</vt:lpstr>
      <vt:lpstr>Segoe UI Semilight</vt:lpstr>
      <vt:lpstr>Trebuchet MS</vt:lpstr>
      <vt:lpstr>Blank copy 3</vt:lpstr>
      <vt:lpstr>Blank copy 9</vt:lpstr>
      <vt:lpstr>Blank</vt:lpstr>
      <vt:lpstr>Blank copy 6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ELHANZ</dc:creator>
  <cp:keywords/>
  <dc:description/>
  <cp:lastModifiedBy>Ahmed KOUNASSO</cp:lastModifiedBy>
  <cp:revision>82</cp:revision>
  <dcterms:modified xsi:type="dcterms:W3CDTF">2018-03-08T22:26:44Z</dcterms:modified>
</cp:coreProperties>
</file>